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75" r:id="rId2"/>
    <p:sldId id="276" r:id="rId3"/>
    <p:sldId id="270" r:id="rId4"/>
    <p:sldId id="277" r:id="rId5"/>
    <p:sldId id="278" r:id="rId6"/>
    <p:sldId id="279" r:id="rId7"/>
    <p:sldId id="280" r:id="rId8"/>
    <p:sldId id="320" r:id="rId9"/>
    <p:sldId id="283" r:id="rId10"/>
    <p:sldId id="316" r:id="rId11"/>
    <p:sldId id="284" r:id="rId12"/>
    <p:sldId id="285" r:id="rId13"/>
    <p:sldId id="287" r:id="rId14"/>
    <p:sldId id="288" r:id="rId15"/>
    <p:sldId id="294" r:id="rId16"/>
    <p:sldId id="290" r:id="rId17"/>
    <p:sldId id="292" r:id="rId18"/>
    <p:sldId id="266" r:id="rId19"/>
  </p:sldIdLst>
  <p:sldSz cx="9144000" cy="6858000" type="screen4x3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2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60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1860" y="96"/>
      </p:cViewPr>
      <p:guideLst>
        <p:guide orient="horz" pos="210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5A8C7-CC1A-4A08-9B4B-31F43B054C7F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1B693-632D-4080-9CF6-EA28B66DC8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854199"/>
            <a:ext cx="6858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7" name="矩形 6"/>
          <p:cNvSpPr/>
          <p:nvPr userDrawn="1"/>
        </p:nvSpPr>
        <p:spPr>
          <a:xfrm>
            <a:off x="-9525" y="0"/>
            <a:ext cx="9163050" cy="85566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4102" name="文本框 12"/>
          <p:cNvSpPr/>
          <p:nvPr userDrawn="1"/>
        </p:nvSpPr>
        <p:spPr>
          <a:xfrm>
            <a:off x="-9525" y="55880"/>
            <a:ext cx="7222490" cy="698234"/>
          </a:xfrm>
          <a:prstGeom prst="roundRect">
            <a:avLst>
              <a:gd name="adj" fmla="val 16667"/>
            </a:avLst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安禧普电子科技（东莞）有限公司</a:t>
            </a:r>
          </a:p>
        </p:txBody>
      </p:sp>
      <p:sp>
        <p:nvSpPr>
          <p:cNvPr id="8" name="矩形 7"/>
          <p:cNvSpPr/>
          <p:nvPr userDrawn="1"/>
        </p:nvSpPr>
        <p:spPr>
          <a:xfrm>
            <a:off x="-9525" y="6543675"/>
            <a:ext cx="9161463" cy="3206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4104" name="文本框 6"/>
          <p:cNvSpPr/>
          <p:nvPr userDrawn="1"/>
        </p:nvSpPr>
        <p:spPr>
          <a:xfrm>
            <a:off x="-26987" y="6559550"/>
            <a:ext cx="6561137" cy="359530"/>
          </a:xfrm>
          <a:prstGeom prst="roundRect">
            <a:avLst>
              <a:gd name="adj" fmla="val 16667"/>
            </a:avLst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安禧普电子</a:t>
            </a: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科技（</a:t>
            </a: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东莞</a:t>
            </a: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）有限公司               ANCHIP TECHNOLOGY CORPORATION</a:t>
            </a:r>
          </a:p>
        </p:txBody>
      </p:sp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8313738" y="6583363"/>
            <a:ext cx="788988" cy="241300"/>
          </a:xfr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fontAlgn="auto"/>
            <a:fld id="{565CE74E-AB26-4998-AD42-012C4C1AD076}" type="slidenum">
              <a:rPr lang="zh-CN" altLang="en-US" strike="noStrike" noProof="1" smtClean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  <p:pic>
        <p:nvPicPr>
          <p:cNvPr id="4" name="图片 3" descr="安禧普-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23810" y="116840"/>
            <a:ext cx="1324037" cy="576004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-26987" y="450850"/>
            <a:ext cx="9180513" cy="5238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0645" y="408305"/>
            <a:ext cx="7886700" cy="608965"/>
          </a:xfrm>
        </p:spPr>
        <p:txBody>
          <a:bodyPr anchor="ctr" anchorCtr="0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253490"/>
            <a:ext cx="7886700" cy="488378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14" name="矩形 13"/>
          <p:cNvSpPr/>
          <p:nvPr userDrawn="1"/>
        </p:nvSpPr>
        <p:spPr>
          <a:xfrm>
            <a:off x="-9525" y="6543675"/>
            <a:ext cx="9161463" cy="3206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15" name="文本框 6"/>
          <p:cNvSpPr/>
          <p:nvPr userDrawn="1"/>
        </p:nvSpPr>
        <p:spPr>
          <a:xfrm>
            <a:off x="-26987" y="6559550"/>
            <a:ext cx="6561137" cy="359530"/>
          </a:xfrm>
          <a:prstGeom prst="roundRect">
            <a:avLst>
              <a:gd name="adj" fmla="val 16667"/>
            </a:avLst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安禧普电子</a:t>
            </a: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科技（</a:t>
            </a: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东莞</a:t>
            </a: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）有限公司               ANCHIP TECHNOLOGY CORPORATION</a:t>
            </a:r>
          </a:p>
        </p:txBody>
      </p:sp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8313738" y="6583363"/>
            <a:ext cx="788988" cy="241300"/>
          </a:xfr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fontAlgn="auto"/>
            <a:fld id="{565CE74E-AB26-4998-AD42-012C4C1AD076}" type="slidenum">
              <a:rPr lang="zh-CN" altLang="en-US" strike="noStrike" noProof="1" smtClean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  <p:pic>
        <p:nvPicPr>
          <p:cNvPr id="4" name="图片 3" descr="安禧普-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255000" y="38735"/>
            <a:ext cx="848360" cy="369570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015" y="1334135"/>
            <a:ext cx="7886700" cy="452564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" name="矩形 9"/>
          <p:cNvSpPr/>
          <p:nvPr userDrawn="1"/>
        </p:nvSpPr>
        <p:spPr>
          <a:xfrm>
            <a:off x="-7620" y="-12700"/>
            <a:ext cx="6217285" cy="8191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6151" name="文本框 12"/>
          <p:cNvSpPr/>
          <p:nvPr userDrawn="1"/>
        </p:nvSpPr>
        <p:spPr>
          <a:xfrm>
            <a:off x="942340" y="55245"/>
            <a:ext cx="2002155" cy="715018"/>
          </a:xfrm>
          <a:prstGeom prst="roundRect">
            <a:avLst>
              <a:gd name="adj" fmla="val 16667"/>
            </a:avLst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</a:p>
        </p:txBody>
      </p:sp>
      <p:sp>
        <p:nvSpPr>
          <p:cNvPr id="6152" name="文本框 20"/>
          <p:cNvSpPr txBox="1"/>
          <p:nvPr userDrawn="1"/>
        </p:nvSpPr>
        <p:spPr>
          <a:xfrm>
            <a:off x="2318068" y="325120"/>
            <a:ext cx="2670175" cy="3698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l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-9525" y="6543675"/>
            <a:ext cx="9161463" cy="3206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4104" name="文本框 6"/>
          <p:cNvSpPr/>
          <p:nvPr userDrawn="1"/>
        </p:nvSpPr>
        <p:spPr>
          <a:xfrm>
            <a:off x="-26987" y="6559550"/>
            <a:ext cx="6561137" cy="359530"/>
          </a:xfrm>
          <a:prstGeom prst="roundRect">
            <a:avLst>
              <a:gd name="adj" fmla="val 16667"/>
            </a:avLst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安禧普电子</a:t>
            </a: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科技（东莞）有限公司               ANCHIP TECHNOLOGY CORPORATION</a:t>
            </a: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313738" y="6583363"/>
            <a:ext cx="788988" cy="241300"/>
          </a:xfr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fontAlgn="auto"/>
            <a:fld id="{565CE74E-AB26-4998-AD42-012C4C1AD076}" type="slidenum">
              <a:rPr lang="zh-CN" altLang="en-US" strike="noStrike" noProof="1" smtClean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  <p:pic>
        <p:nvPicPr>
          <p:cNvPr id="2" name="图片 1" descr="安禧普-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255000" y="38735"/>
            <a:ext cx="848360" cy="369570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28650" y="2187443"/>
            <a:ext cx="78867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8" name="矩形 7"/>
          <p:cNvSpPr/>
          <p:nvPr userDrawn="1"/>
        </p:nvSpPr>
        <p:spPr>
          <a:xfrm>
            <a:off x="-9525" y="6543675"/>
            <a:ext cx="9161463" cy="3206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4104" name="文本框 6"/>
          <p:cNvSpPr/>
          <p:nvPr userDrawn="1"/>
        </p:nvSpPr>
        <p:spPr>
          <a:xfrm>
            <a:off x="-26987" y="6559550"/>
            <a:ext cx="6561137" cy="359530"/>
          </a:xfrm>
          <a:prstGeom prst="roundRect">
            <a:avLst>
              <a:gd name="adj" fmla="val 16667"/>
            </a:avLst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安禧普电子</a:t>
            </a: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科技（</a:t>
            </a: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东莞</a:t>
            </a: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）有限公司               ANCHIP TECHNOLOGY CORPORATION</a:t>
            </a: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313738" y="6583363"/>
            <a:ext cx="788988" cy="241300"/>
          </a:xfr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fontAlgn="auto"/>
            <a:fld id="{565CE74E-AB26-4998-AD42-012C4C1AD076}" type="slidenum">
              <a:rPr lang="zh-CN" altLang="en-US" strike="noStrike" noProof="1" smtClean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  <p:sp>
        <p:nvSpPr>
          <p:cNvPr id="6" name="矩形 5"/>
          <p:cNvSpPr/>
          <p:nvPr userDrawn="1"/>
        </p:nvSpPr>
        <p:spPr>
          <a:xfrm>
            <a:off x="-26987" y="450850"/>
            <a:ext cx="9180513" cy="5238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pic>
        <p:nvPicPr>
          <p:cNvPr id="4" name="图片 3" descr="安禧普-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255000" y="38735"/>
            <a:ext cx="848360" cy="369570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551543"/>
            <a:ext cx="78867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8" name="矩形 7"/>
          <p:cNvSpPr/>
          <p:nvPr userDrawn="1"/>
        </p:nvSpPr>
        <p:spPr>
          <a:xfrm>
            <a:off x="-9525" y="6543675"/>
            <a:ext cx="9161463" cy="3206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4104" name="文本框 6"/>
          <p:cNvSpPr/>
          <p:nvPr userDrawn="1"/>
        </p:nvSpPr>
        <p:spPr>
          <a:xfrm>
            <a:off x="-26987" y="6559550"/>
            <a:ext cx="6561137" cy="359530"/>
          </a:xfrm>
          <a:prstGeom prst="roundRect">
            <a:avLst>
              <a:gd name="adj" fmla="val 16667"/>
            </a:avLst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安禧普电子</a:t>
            </a: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科技（</a:t>
            </a: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东莞</a:t>
            </a: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）有限公司               ANCHIP TECHNOLOGY CORPORATION</a:t>
            </a: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313738" y="6583363"/>
            <a:ext cx="788988" cy="241300"/>
          </a:xfr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fontAlgn="auto"/>
            <a:fld id="{565CE74E-AB26-4998-AD42-012C4C1AD076}" type="slidenum">
              <a:rPr lang="zh-CN" altLang="en-US" strike="noStrike" noProof="1" smtClean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  <p:pic>
        <p:nvPicPr>
          <p:cNvPr id="4" name="图片 3" descr="安禧普-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255000" y="38735"/>
            <a:ext cx="848360" cy="369570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428875" y="2159000"/>
            <a:ext cx="428625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2428875" y="3733201"/>
            <a:ext cx="428625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  <p:sp>
        <p:nvSpPr>
          <p:cNvPr id="10" name="矩形 9"/>
          <p:cNvSpPr/>
          <p:nvPr userDrawn="1"/>
        </p:nvSpPr>
        <p:spPr>
          <a:xfrm>
            <a:off x="-9525" y="6543675"/>
            <a:ext cx="9161463" cy="3206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11" name="文本框 6"/>
          <p:cNvSpPr/>
          <p:nvPr userDrawn="1"/>
        </p:nvSpPr>
        <p:spPr>
          <a:xfrm>
            <a:off x="-26987" y="6559550"/>
            <a:ext cx="6561137" cy="359530"/>
          </a:xfrm>
          <a:prstGeom prst="roundRect">
            <a:avLst>
              <a:gd name="adj" fmla="val 16667"/>
            </a:avLst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安禧普电子</a:t>
            </a: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科技（</a:t>
            </a: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东莞</a:t>
            </a: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）有限公司               ANCHIP TECHNOLOGY CORPORATION</a:t>
            </a:r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>
          <a:xfrm>
            <a:off x="8313738" y="6583363"/>
            <a:ext cx="788988" cy="241300"/>
          </a:xfr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fontAlgn="auto"/>
            <a:fld id="{565CE74E-AB26-4998-AD42-012C4C1AD076}" type="slidenum">
              <a:rPr lang="zh-CN" altLang="en-US" strike="noStrike" noProof="1" smtClean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  <p:pic>
        <p:nvPicPr>
          <p:cNvPr id="4" name="图片 3" descr="安禧普-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255000" y="38735"/>
            <a:ext cx="848360" cy="369570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rotWithShape="1">
          <a:blip r:embed="rId2" cstate="print">
            <a:alphaModFix amt="12000"/>
          </a:blip>
          <a:stretch>
            <a:fillRect l="50000" t="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-9525" y="6543675"/>
            <a:ext cx="9161463" cy="3206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4104" name="文本框 6"/>
          <p:cNvSpPr/>
          <p:nvPr userDrawn="1"/>
        </p:nvSpPr>
        <p:spPr>
          <a:xfrm>
            <a:off x="-26987" y="6559550"/>
            <a:ext cx="6561137" cy="359530"/>
          </a:xfrm>
          <a:prstGeom prst="roundRect">
            <a:avLst>
              <a:gd name="adj" fmla="val 16667"/>
            </a:avLst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安禧普电子</a:t>
            </a: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科技（</a:t>
            </a: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东莞</a:t>
            </a: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）有限公司               ANCHIP TECHNOLOGY CORPORATION</a:t>
            </a: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313738" y="6583363"/>
            <a:ext cx="788988" cy="241300"/>
          </a:xfr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fontAlgn="auto"/>
            <a:fld id="{565CE74E-AB26-4998-AD42-012C4C1AD076}" type="slidenum">
              <a:rPr lang="zh-CN" altLang="en-US" strike="noStrike" noProof="1" smtClean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  <p:sp>
        <p:nvSpPr>
          <p:cNvPr id="5" name="文本框 4"/>
          <p:cNvSpPr txBox="1"/>
          <p:nvPr userDrawn="1"/>
        </p:nvSpPr>
        <p:spPr>
          <a:xfrm>
            <a:off x="3580130" y="2875280"/>
            <a:ext cx="1984375" cy="110680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6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</a:rPr>
              <a:t>END</a:t>
            </a:r>
          </a:p>
        </p:txBody>
      </p:sp>
      <p:sp>
        <p:nvSpPr>
          <p:cNvPr id="7" name="矩形 6"/>
          <p:cNvSpPr/>
          <p:nvPr userDrawn="1"/>
        </p:nvSpPr>
        <p:spPr>
          <a:xfrm>
            <a:off x="-9525" y="0"/>
            <a:ext cx="9163050" cy="85566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4102" name="文本框 12"/>
          <p:cNvSpPr/>
          <p:nvPr userDrawn="1"/>
        </p:nvSpPr>
        <p:spPr>
          <a:xfrm>
            <a:off x="-9525" y="55880"/>
            <a:ext cx="7231380" cy="698234"/>
          </a:xfrm>
          <a:prstGeom prst="roundRect">
            <a:avLst>
              <a:gd name="adj" fmla="val 16667"/>
            </a:avLst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安禧普电子</a:t>
            </a:r>
            <a:r>
              <a:rPr lang="zh-CN" altLang="en-US" sz="3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科技（东莞）有限公司</a:t>
            </a:r>
          </a:p>
        </p:txBody>
      </p:sp>
      <p:pic>
        <p:nvPicPr>
          <p:cNvPr id="2" name="图片 1" descr="安禧普-1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623810" y="116840"/>
            <a:ext cx="1324037" cy="576004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4.xml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3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0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2023/8/8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>
            <p:custDataLst>
              <p:tags r:id="rId1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CN" sz="4800" dirty="0">
                <a:solidFill>
                  <a:srgbClr val="0000FF"/>
                </a:solidFill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BA45F5340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sz="28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Smoke IC</a:t>
            </a:r>
            <a:r>
              <a:rPr lang="zh-CN" altLang="en-US" sz="2800" dirty="0">
                <a:latin typeface="Calibri" panose="020F0502020204030204" pitchFamily="34" charset="0"/>
                <a:ea typeface="DFKai-SB" panose="03000509000000000000" pitchFamily="65" charset="-120"/>
              </a:rPr>
              <a:t>推廣</a:t>
            </a:r>
          </a:p>
          <a:p>
            <a:endParaRPr lang="zh-CN" altLang="en-US" dirty="0">
              <a:latin typeface="Calibri" panose="020F0502020204030204" pitchFamily="34" charset="0"/>
              <a:ea typeface="DFKai-SB" panose="03000509000000000000" pitchFamily="65" charset="-12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 fontAlgn="auto"/>
            <a:fld id="{565CE74E-AB26-4998-AD42-012C4C1AD076}" type="slidenum">
              <a:rPr lang="zh-CN" altLang="en-US" noProof="1" smtClean="0">
                <a:latin typeface="Calibri" panose="020F0502020204030204" pitchFamily="34" charset="0"/>
                <a:ea typeface="DFKai-SB" panose="03000509000000000000" pitchFamily="65" charset="-120"/>
                <a:cs typeface="+mn-cs"/>
              </a:rPr>
              <a:t>1</a:t>
            </a:fld>
            <a:endParaRPr lang="zh-CN" altLang="en-US" noProof="1">
              <a:latin typeface="Calibri" panose="020F0502020204030204" pitchFamily="34" charset="0"/>
              <a:ea typeface="DFKai-SB" panose="03000509000000000000" pitchFamily="65" charset="-120"/>
              <a:cs typeface="+mn-cs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6073775" y="5645150"/>
            <a:ext cx="273875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2000" dirty="0">
                <a:latin typeface="Calibri" panose="020F0502020204030204" pitchFamily="34" charset="0"/>
                <a:ea typeface="DFKai-SB" panose="03000509000000000000" pitchFamily="65" charset="-120"/>
              </a:rPr>
              <a:t>日期</a:t>
            </a:r>
            <a:r>
              <a:rPr lang="zh-CN" altLang="en-US" sz="2000" b="1" dirty="0">
                <a:latin typeface="Calibri" panose="020F0502020204030204" pitchFamily="34" charset="0"/>
                <a:ea typeface="DFKai-SB" panose="03000509000000000000" pitchFamily="65" charset="-120"/>
              </a:rPr>
              <a:t>：</a:t>
            </a:r>
            <a:r>
              <a:rPr lang="en-US" altLang="zh-CN" sz="20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2023</a:t>
            </a:r>
            <a:r>
              <a:rPr lang="zh-CN" altLang="en-US" sz="20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CN" sz="20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08</a:t>
            </a:r>
            <a:r>
              <a:rPr lang="zh-CN" altLang="en-US" sz="20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月</a:t>
            </a:r>
            <a:r>
              <a:rPr lang="en-US" altLang="zh-CN" sz="20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08</a:t>
            </a:r>
            <a:r>
              <a:rPr lang="zh-CN" altLang="en-US" sz="20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日</a:t>
            </a:r>
            <a:endParaRPr lang="en-US" altLang="zh-CN" sz="2000" dirty="0">
              <a:latin typeface="Calibri" panose="020F0502020204030204" pitchFamily="34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solidFill>
                  <a:srgbClr val="0000FF"/>
                </a:solidFill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BA45F5340</a:t>
            </a:r>
            <a:r>
              <a:rPr lang="zh-CN" altLang="en-US" dirty="0">
                <a:solidFill>
                  <a:srgbClr val="0000FF"/>
                </a:solidFill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應用</a:t>
            </a:r>
            <a:r>
              <a:rPr lang="en-US" altLang="zh-CN" dirty="0">
                <a:solidFill>
                  <a:srgbClr val="0000FF"/>
                </a:solidFill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-3</a:t>
            </a:r>
            <a:endParaRPr lang="zh-CN" altLang="en-US" dirty="0">
              <a:latin typeface="Calibri" panose="020F0502020204030204" pitchFamily="34" charset="0"/>
              <a:ea typeface="DFKai-SB" panose="03000509000000000000" pitchFamily="65" charset="-12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565CE74E-AB26-4998-AD42-012C4C1AD076}" type="slidenum">
              <a:rPr lang="zh-CN" altLang="en-US" strike="noStrike" noProof="1" smtClean="0">
                <a:latin typeface="Calibri" panose="020F0502020204030204" pitchFamily="34" charset="0"/>
                <a:ea typeface="DFKai-SB" panose="03000509000000000000" pitchFamily="65" charset="-120"/>
                <a:cs typeface="+mn-cs"/>
              </a:rPr>
              <a:t>10</a:t>
            </a:fld>
            <a:endParaRPr lang="zh-CN" altLang="en-US" strike="noStrike" noProof="1">
              <a:latin typeface="Calibri" panose="020F0502020204030204" pitchFamily="34" charset="0"/>
              <a:ea typeface="DFKai-SB" panose="03000509000000000000" pitchFamily="65" charset="-120"/>
            </a:endParaRPr>
          </a:p>
        </p:txBody>
      </p:sp>
      <p:pic>
        <p:nvPicPr>
          <p:cNvPr id="3" name="图片 2" descr="C:\Users\neil\Desktop\无标题.png无标题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45191" y="1383231"/>
            <a:ext cx="5853618" cy="5066464"/>
          </a:xfrm>
          <a:prstGeom prst="rect">
            <a:avLst/>
          </a:prstGeom>
        </p:spPr>
      </p:pic>
      <p:sp>
        <p:nvSpPr>
          <p:cNvPr id="5" name="文本占位符 1"/>
          <p:cNvSpPr txBox="1">
            <a:spLocks noChangeArrowheads="1"/>
          </p:cNvSpPr>
          <p:nvPr/>
        </p:nvSpPr>
        <p:spPr bwMode="auto">
          <a:xfrm>
            <a:off x="152400" y="989013"/>
            <a:ext cx="8642350" cy="458787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kumimoji="0" lang="zh-TW" alt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應用電路</a:t>
            </a:r>
            <a:r>
              <a:rPr kumimoji="0" lang="en-US" altLang="zh-TW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-</a:t>
            </a:r>
            <a:r>
              <a:rPr kumimoji="0" lang="zh-CN" alt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自</a:t>
            </a:r>
            <a:r>
              <a:rPr kumimoji="0" lang="zh-TW" alt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激式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Ø"/>
              <a:defRPr/>
            </a:pPr>
            <a:endParaRPr kumimoji="0" lang="zh-CN" altLang="en-US" sz="24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solidFill>
                  <a:srgbClr val="0000FF"/>
                </a:solidFill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BA45F5340</a:t>
            </a:r>
            <a:r>
              <a:rPr lang="zh-CN" altLang="en-US" dirty="0">
                <a:solidFill>
                  <a:srgbClr val="0000FF"/>
                </a:solidFill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應用</a:t>
            </a:r>
            <a:r>
              <a:rPr lang="en-US" altLang="zh-CN" dirty="0">
                <a:solidFill>
                  <a:srgbClr val="0000FF"/>
                </a:solidFill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-4</a:t>
            </a:r>
            <a:endParaRPr lang="zh-CN" altLang="en-US" dirty="0">
              <a:latin typeface="Calibri" panose="020F0502020204030204" pitchFamily="34" charset="0"/>
              <a:ea typeface="DFKai-SB" panose="03000509000000000000" pitchFamily="65" charset="-12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565CE74E-AB26-4998-AD42-012C4C1AD076}" type="slidenum">
              <a:rPr lang="zh-CN" altLang="en-US" strike="noStrike" noProof="1" smtClean="0">
                <a:latin typeface="Calibri" panose="020F0502020204030204" pitchFamily="34" charset="0"/>
                <a:ea typeface="DFKai-SB" panose="03000509000000000000" pitchFamily="65" charset="-120"/>
                <a:cs typeface="+mn-cs"/>
              </a:rPr>
              <a:t>11</a:t>
            </a:fld>
            <a:endParaRPr lang="zh-CN" altLang="en-US" strike="noStrike" noProof="1">
              <a:latin typeface="Calibri" panose="020F0502020204030204" pitchFamily="34" charset="0"/>
              <a:ea typeface="DFKai-SB" panose="03000509000000000000" pitchFamily="65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964734"/>
            <a:ext cx="4454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7030A0"/>
              </a:buClr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Smoke  AFE</a:t>
            </a:r>
            <a:endParaRPr lang="zh-CN" altLang="en-US" sz="2400" dirty="0">
              <a:latin typeface="Calibri" panose="020F0502020204030204" pitchFamily="34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133273" y="4317999"/>
            <a:ext cx="1311563" cy="6188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DFKai-SB" panose="03000509000000000000" pitchFamily="65" charset="-12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/>
          <a:srcRect b="9311"/>
          <a:stretch>
            <a:fillRect/>
          </a:stretch>
        </p:blipFill>
        <p:spPr bwMode="auto">
          <a:xfrm>
            <a:off x="1047750" y="1353462"/>
            <a:ext cx="7252089" cy="4668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矩形圖說文字 16"/>
          <p:cNvSpPr>
            <a:spLocks noChangeArrowheads="1"/>
          </p:cNvSpPr>
          <p:nvPr/>
        </p:nvSpPr>
        <p:spPr bwMode="auto">
          <a:xfrm>
            <a:off x="1057063" y="1710266"/>
            <a:ext cx="606425" cy="273262"/>
          </a:xfrm>
          <a:prstGeom prst="wedgeRectCallout">
            <a:avLst>
              <a:gd name="adj1" fmla="val 101997"/>
              <a:gd name="adj2" fmla="val 133500"/>
            </a:avLst>
          </a:prstGeom>
          <a:noFill/>
          <a:ln w="19050">
            <a:solidFill>
              <a:srgbClr val="FF0000"/>
            </a:solidFill>
            <a:round/>
          </a:ln>
        </p:spPr>
        <p:txBody>
          <a:bodyPr wrap="none"/>
          <a:lstStyle/>
          <a:p>
            <a:r>
              <a:rPr lang="zh-CN" altLang="en-US" sz="1400" dirty="0">
                <a:latin typeface="Calibri" panose="020F0502020204030204" pitchFamily="34" charset="0"/>
                <a:ea typeface="DFKai-SB" panose="03000509000000000000" pitchFamily="65" charset="-120"/>
              </a:rPr>
              <a:t>偏壓</a:t>
            </a:r>
          </a:p>
        </p:txBody>
      </p:sp>
      <p:sp>
        <p:nvSpPr>
          <p:cNvPr id="21" name="矩形圖說文字 8"/>
          <p:cNvSpPr>
            <a:spLocks noChangeArrowheads="1"/>
          </p:cNvSpPr>
          <p:nvPr/>
        </p:nvSpPr>
        <p:spPr bwMode="auto">
          <a:xfrm>
            <a:off x="4005367" y="1110086"/>
            <a:ext cx="2287483" cy="490114"/>
          </a:xfrm>
          <a:prstGeom prst="wedgeRectCallout">
            <a:avLst>
              <a:gd name="adj1" fmla="val -54175"/>
              <a:gd name="adj2" fmla="val 127006"/>
            </a:avLst>
          </a:prstGeom>
          <a:noFill/>
          <a:ln w="19050">
            <a:solidFill>
              <a:srgbClr val="FF0000"/>
            </a:solidFill>
            <a:round/>
          </a:ln>
        </p:spPr>
        <p:txBody>
          <a:bodyPr wrap="none"/>
          <a:lstStyle/>
          <a:p>
            <a:r>
              <a:rPr lang="en-US" altLang="zh-CN" sz="14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R1=SDA0PGA[5:0]*100K</a:t>
            </a:r>
            <a:r>
              <a:rPr lang="el-GR" altLang="zh-CN" sz="14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Ω</a:t>
            </a:r>
            <a:endParaRPr lang="en-US" altLang="zh-CN" sz="1400" dirty="0">
              <a:latin typeface="Calibri" panose="020F0502020204030204" pitchFamily="34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CN" sz="14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 (Min:0K</a:t>
            </a:r>
            <a:r>
              <a:rPr lang="el-GR" altLang="zh-CN" sz="14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Ω</a:t>
            </a:r>
            <a:r>
              <a:rPr lang="en-US" altLang="zh-CN" sz="14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  Max:6300K</a:t>
            </a:r>
            <a:r>
              <a:rPr lang="el-GR" altLang="zh-CN" sz="14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Ω</a:t>
            </a:r>
            <a:r>
              <a:rPr lang="en-US" altLang="zh-CN" sz="14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endParaRPr lang="zh-CN" altLang="en-US" sz="1400" dirty="0">
              <a:latin typeface="Calibri" panose="020F050202020403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22" name="矩形圖說文字 8"/>
          <p:cNvSpPr>
            <a:spLocks noChangeArrowheads="1"/>
          </p:cNvSpPr>
          <p:nvPr/>
        </p:nvSpPr>
        <p:spPr bwMode="auto">
          <a:xfrm>
            <a:off x="5751512" y="1722121"/>
            <a:ext cx="1690687" cy="538480"/>
          </a:xfrm>
          <a:prstGeom prst="wedgeRectCallout">
            <a:avLst>
              <a:gd name="adj1" fmla="val -133757"/>
              <a:gd name="adj2" fmla="val 168518"/>
            </a:avLst>
          </a:prstGeom>
          <a:noFill/>
          <a:ln w="19050">
            <a:solidFill>
              <a:srgbClr val="FF0000"/>
            </a:solidFill>
            <a:round/>
          </a:ln>
        </p:spPr>
        <p:txBody>
          <a:bodyPr wrap="none"/>
          <a:lstStyle/>
          <a:p>
            <a:r>
              <a:rPr lang="zh-CN" altLang="en-US" sz="1400" dirty="0">
                <a:latin typeface="Calibri" panose="020F0502020204030204" pitchFamily="34" charset="0"/>
                <a:ea typeface="DFKai-SB" panose="03000509000000000000" pitchFamily="65" charset="-120"/>
              </a:rPr>
              <a:t>第一級</a:t>
            </a:r>
            <a:r>
              <a:rPr lang="en-US" altLang="zh-CN" sz="1400" dirty="0">
                <a:latin typeface="Calibri" panose="020F0502020204030204" pitchFamily="34" charset="0"/>
                <a:ea typeface="DFKai-SB" panose="03000509000000000000" pitchFamily="65" charset="-120"/>
              </a:rPr>
              <a:t>OP</a:t>
            </a:r>
            <a:r>
              <a:rPr lang="zh-CN" altLang="en-US" sz="1400" dirty="0">
                <a:latin typeface="Calibri" panose="020F0502020204030204" pitchFamily="34" charset="0"/>
                <a:ea typeface="DFKai-SB" panose="03000509000000000000" pitchFamily="65" charset="-120"/>
              </a:rPr>
              <a:t>將接收到</a:t>
            </a:r>
            <a:endParaRPr lang="en-US" altLang="zh-CN" sz="1400" dirty="0">
              <a:latin typeface="Calibri" panose="020F0502020204030204" pitchFamily="34" charset="0"/>
              <a:ea typeface="DFKai-SB" panose="03000509000000000000" pitchFamily="65" charset="-120"/>
            </a:endParaRPr>
          </a:p>
          <a:p>
            <a:r>
              <a:rPr lang="zh-CN" altLang="en-US" sz="1400" dirty="0">
                <a:latin typeface="Calibri" panose="020F0502020204030204" pitchFamily="34" charset="0"/>
                <a:ea typeface="DFKai-SB" panose="03000509000000000000" pitchFamily="65" charset="-120"/>
              </a:rPr>
              <a:t>的信息進行濾波</a:t>
            </a:r>
          </a:p>
        </p:txBody>
      </p:sp>
      <p:sp>
        <p:nvSpPr>
          <p:cNvPr id="23" name="矩形圖說文字 14"/>
          <p:cNvSpPr>
            <a:spLocks noChangeArrowheads="1"/>
          </p:cNvSpPr>
          <p:nvPr/>
        </p:nvSpPr>
        <p:spPr bwMode="auto">
          <a:xfrm>
            <a:off x="6027103" y="4819650"/>
            <a:ext cx="1415097" cy="532525"/>
          </a:xfrm>
          <a:prstGeom prst="wedgeRectCallout">
            <a:avLst>
              <a:gd name="adj1" fmla="val -42022"/>
              <a:gd name="adj2" fmla="val -166706"/>
            </a:avLst>
          </a:prstGeom>
          <a:noFill/>
          <a:ln w="19050">
            <a:solidFill>
              <a:srgbClr val="FF0000"/>
            </a:solidFill>
            <a:round/>
          </a:ln>
        </p:spPr>
        <p:txBody>
          <a:bodyPr wrap="none"/>
          <a:lstStyle/>
          <a:p>
            <a:r>
              <a:rPr lang="zh-CN" altLang="en-US" sz="1400" dirty="0">
                <a:latin typeface="Calibri" panose="020F0502020204030204" pitchFamily="34" charset="0"/>
                <a:ea typeface="DFKai-SB" panose="03000509000000000000" pitchFamily="65" charset="-120"/>
              </a:rPr>
              <a:t>第二級</a:t>
            </a:r>
            <a:r>
              <a:rPr lang="en-US" altLang="zh-CN" sz="14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OP</a:t>
            </a:r>
            <a:r>
              <a:rPr lang="zh-CN" altLang="en-US" sz="1400" dirty="0">
                <a:latin typeface="Calibri" panose="020F0502020204030204" pitchFamily="34" charset="0"/>
                <a:ea typeface="DFKai-SB" panose="03000509000000000000" pitchFamily="65" charset="-120"/>
              </a:rPr>
              <a:t>將有效</a:t>
            </a:r>
            <a:endParaRPr lang="en-US" altLang="zh-CN" sz="1400" dirty="0">
              <a:latin typeface="Calibri" panose="020F0502020204030204" pitchFamily="34" charset="0"/>
              <a:ea typeface="DFKai-SB" panose="03000509000000000000" pitchFamily="65" charset="-120"/>
            </a:endParaRPr>
          </a:p>
          <a:p>
            <a:r>
              <a:rPr lang="zh-CN" altLang="en-US" sz="1400" dirty="0">
                <a:latin typeface="Calibri" panose="020F0502020204030204" pitchFamily="34" charset="0"/>
                <a:ea typeface="DFKai-SB" panose="03000509000000000000" pitchFamily="65" charset="-120"/>
              </a:rPr>
              <a:t>信息進行放大</a:t>
            </a:r>
          </a:p>
        </p:txBody>
      </p:sp>
      <p:sp>
        <p:nvSpPr>
          <p:cNvPr id="24" name="矩形圖說文字 8"/>
          <p:cNvSpPr>
            <a:spLocks noChangeArrowheads="1"/>
          </p:cNvSpPr>
          <p:nvPr/>
        </p:nvSpPr>
        <p:spPr bwMode="auto">
          <a:xfrm>
            <a:off x="299021" y="3772037"/>
            <a:ext cx="2482280" cy="1161913"/>
          </a:xfrm>
          <a:prstGeom prst="wedgeRectCallout">
            <a:avLst>
              <a:gd name="adj1" fmla="val 60315"/>
              <a:gd name="adj2" fmla="val 54198"/>
            </a:avLst>
          </a:prstGeom>
          <a:noFill/>
          <a:ln w="19050">
            <a:solidFill>
              <a:srgbClr val="FF0000"/>
            </a:solidFill>
            <a:round/>
          </a:ln>
        </p:spPr>
        <p:txBody>
          <a:bodyPr wrap="none"/>
          <a:lstStyle/>
          <a:p>
            <a:r>
              <a:rPr lang="en-US" altLang="zh-CN" sz="14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R3=SDA1PGA7~SDA1PGA6</a:t>
            </a:r>
          </a:p>
          <a:p>
            <a:r>
              <a:rPr lang="en-US" altLang="zh-CN" sz="14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       00</a:t>
            </a:r>
            <a:r>
              <a:rPr lang="zh-CN" altLang="en-US" sz="14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en-US" altLang="zh-CN" sz="14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10K</a:t>
            </a:r>
            <a:r>
              <a:rPr lang="el-GR" altLang="zh-CN" sz="14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Ω</a:t>
            </a:r>
            <a:endParaRPr lang="en-US" altLang="zh-CN" sz="1400" dirty="0">
              <a:latin typeface="Calibri" panose="020F0502020204030204" pitchFamily="34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CN" sz="14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       01</a:t>
            </a:r>
            <a:r>
              <a:rPr lang="zh-CN" altLang="en-US" sz="14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en-US" altLang="zh-CN" sz="14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20K</a:t>
            </a:r>
            <a:r>
              <a:rPr lang="el-GR" altLang="zh-CN" sz="14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Ω</a:t>
            </a:r>
            <a:endParaRPr lang="en-US" altLang="zh-CN" sz="1400" dirty="0">
              <a:latin typeface="Calibri" panose="020F0502020204030204" pitchFamily="34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CN" sz="14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       10</a:t>
            </a:r>
            <a:r>
              <a:rPr lang="zh-CN" altLang="en-US" sz="14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en-US" altLang="zh-CN" sz="14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30K</a:t>
            </a:r>
            <a:r>
              <a:rPr lang="el-GR" altLang="zh-CN" sz="14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Ω</a:t>
            </a:r>
            <a:endParaRPr lang="en-US" altLang="zh-CN" sz="1400" dirty="0">
              <a:latin typeface="Calibri" panose="020F0502020204030204" pitchFamily="34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CN" sz="14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       11</a:t>
            </a:r>
            <a:r>
              <a:rPr lang="zh-CN" altLang="en-US" sz="14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en-US" altLang="zh-CN" sz="14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40K</a:t>
            </a:r>
            <a:r>
              <a:rPr lang="el-GR" altLang="zh-CN" sz="14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Ω</a:t>
            </a:r>
            <a:endParaRPr lang="en-US" altLang="zh-CN" sz="1400" dirty="0">
              <a:latin typeface="Calibri" panose="020F0502020204030204" pitchFamily="34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5" name="矩形圖說文字 8"/>
          <p:cNvSpPr>
            <a:spLocks noChangeArrowheads="1"/>
          </p:cNvSpPr>
          <p:nvPr/>
        </p:nvSpPr>
        <p:spPr bwMode="auto">
          <a:xfrm>
            <a:off x="3805988" y="5744988"/>
            <a:ext cx="2263457" cy="503555"/>
          </a:xfrm>
          <a:prstGeom prst="wedgeRectCallout">
            <a:avLst>
              <a:gd name="adj1" fmla="val -44259"/>
              <a:gd name="adj2" fmla="val -201603"/>
            </a:avLst>
          </a:prstGeom>
          <a:noFill/>
          <a:ln w="19050">
            <a:solidFill>
              <a:srgbClr val="FF0000"/>
            </a:solidFill>
            <a:round/>
          </a:ln>
        </p:spPr>
        <p:txBody>
          <a:bodyPr wrap="none"/>
          <a:lstStyle/>
          <a:p>
            <a:r>
              <a:rPr lang="en-US" altLang="zh-CN" sz="14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R2=SDA1PGA[5:0]*100K</a:t>
            </a:r>
            <a:r>
              <a:rPr lang="el-GR" altLang="zh-CN" sz="14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Ω</a:t>
            </a:r>
            <a:endParaRPr lang="en-US" altLang="zh-CN" sz="1400" dirty="0">
              <a:latin typeface="Calibri" panose="020F0502020204030204" pitchFamily="34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CN" sz="14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 (Min:0K</a:t>
            </a:r>
            <a:r>
              <a:rPr lang="el-GR" altLang="zh-CN" sz="14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Ω</a:t>
            </a:r>
            <a:r>
              <a:rPr lang="en-US" altLang="zh-CN" sz="14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  Max:6300K</a:t>
            </a:r>
            <a:r>
              <a:rPr lang="el-GR" altLang="zh-CN" sz="14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Ω</a:t>
            </a:r>
            <a:r>
              <a:rPr lang="en-US" altLang="zh-CN" sz="14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endParaRPr lang="en-US" altLang="zh-CN" sz="1400" dirty="0">
              <a:latin typeface="Calibri" panose="020F050202020403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endParaRPr lang="zh-CN" altLang="en-US" sz="1400" dirty="0">
              <a:latin typeface="Calibri" panose="020F050202020403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26" name="矩形圖說文字 15"/>
          <p:cNvSpPr>
            <a:spLocks noChangeArrowheads="1"/>
          </p:cNvSpPr>
          <p:nvPr/>
        </p:nvSpPr>
        <p:spPr bwMode="auto">
          <a:xfrm>
            <a:off x="7493000" y="4808221"/>
            <a:ext cx="1431924" cy="544830"/>
          </a:xfrm>
          <a:prstGeom prst="wedgeRectCallout">
            <a:avLst>
              <a:gd name="adj1" fmla="val -43214"/>
              <a:gd name="adj2" fmla="val -114402"/>
            </a:avLst>
          </a:prstGeom>
          <a:noFill/>
          <a:ln w="19050">
            <a:solidFill>
              <a:srgbClr val="FF0000"/>
            </a:solidFill>
            <a:round/>
          </a:ln>
        </p:spPr>
        <p:txBody>
          <a:bodyPr wrap="none"/>
          <a:lstStyle/>
          <a:p>
            <a:pPr algn="ctr"/>
            <a:r>
              <a:rPr lang="zh-CN" altLang="en-US" sz="1400" dirty="0">
                <a:latin typeface="Calibri" panose="020F0502020204030204" pitchFamily="34" charset="0"/>
                <a:ea typeface="DFKai-SB" panose="03000509000000000000" pitchFamily="65" charset="-120"/>
              </a:rPr>
              <a:t>最後得到的信號</a:t>
            </a:r>
            <a:endParaRPr lang="en-US" altLang="zh-CN" sz="1400" dirty="0">
              <a:latin typeface="Calibri" panose="020F0502020204030204" pitchFamily="34" charset="0"/>
              <a:ea typeface="DFKai-SB" panose="03000509000000000000" pitchFamily="65" charset="-120"/>
            </a:endParaRPr>
          </a:p>
          <a:p>
            <a:pPr algn="ctr"/>
            <a:r>
              <a:rPr lang="zh-CN" altLang="en-US" sz="1400" dirty="0">
                <a:latin typeface="Calibri" panose="020F0502020204030204" pitchFamily="34" charset="0"/>
                <a:ea typeface="DFKai-SB" panose="03000509000000000000" pitchFamily="65" charset="-120"/>
              </a:rPr>
              <a:t>可直接輸出到</a:t>
            </a:r>
            <a:r>
              <a:rPr lang="en-US" altLang="zh-CN" sz="14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A/D</a:t>
            </a:r>
            <a:endParaRPr lang="zh-CN" altLang="en-US" sz="1400" dirty="0">
              <a:latin typeface="Calibri" panose="020F0502020204030204" pitchFamily="34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solidFill>
                  <a:srgbClr val="0000FF"/>
                </a:solidFill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BA45F5340</a:t>
            </a:r>
            <a:r>
              <a:rPr lang="zh-CN" altLang="en-US" dirty="0">
                <a:solidFill>
                  <a:srgbClr val="0000FF"/>
                </a:solidFill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應用</a:t>
            </a:r>
            <a:r>
              <a:rPr lang="en-US" altLang="zh-CN" dirty="0">
                <a:solidFill>
                  <a:srgbClr val="0000FF"/>
                </a:solidFill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-5</a:t>
            </a:r>
            <a:endParaRPr lang="zh-CN" altLang="en-US" dirty="0">
              <a:latin typeface="Calibri" panose="020F0502020204030204" pitchFamily="34" charset="0"/>
              <a:ea typeface="DFKai-SB" panose="03000509000000000000" pitchFamily="65" charset="-12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565CE74E-AB26-4998-AD42-012C4C1AD076}" type="slidenum">
              <a:rPr lang="zh-CN" altLang="en-US" strike="noStrike" noProof="1" smtClean="0">
                <a:latin typeface="Calibri" panose="020F0502020204030204" pitchFamily="34" charset="0"/>
                <a:ea typeface="DFKai-SB" panose="03000509000000000000" pitchFamily="65" charset="-120"/>
                <a:cs typeface="+mn-cs"/>
              </a:rPr>
              <a:t>12</a:t>
            </a:fld>
            <a:endParaRPr lang="zh-CN" altLang="en-US" strike="noStrike" noProof="1">
              <a:latin typeface="Calibri" panose="020F0502020204030204" pitchFamily="34" charset="0"/>
              <a:ea typeface="DFKai-SB" panose="03000509000000000000" pitchFamily="65" charset="-12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1825" y="1564605"/>
            <a:ext cx="7244935" cy="488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圖說文字 8"/>
          <p:cNvSpPr>
            <a:spLocks noChangeArrowheads="1"/>
          </p:cNvSpPr>
          <p:nvPr/>
        </p:nvSpPr>
        <p:spPr bwMode="auto">
          <a:xfrm>
            <a:off x="144885" y="1929934"/>
            <a:ext cx="2248250" cy="798847"/>
          </a:xfrm>
          <a:prstGeom prst="wedgeRectCallout">
            <a:avLst>
              <a:gd name="adj1" fmla="val 28622"/>
              <a:gd name="adj2" fmla="val 79236"/>
            </a:avLst>
          </a:prstGeom>
          <a:noFill/>
          <a:ln w="19050">
            <a:solidFill>
              <a:srgbClr val="FF0000"/>
            </a:solidFill>
            <a:round/>
          </a:ln>
        </p:spPr>
        <p:txBody>
          <a:bodyPr wrap="none"/>
          <a:lstStyle/>
          <a:p>
            <a:r>
              <a:rPr lang="en-US" altLang="zh-CN" sz="1600" dirty="0">
                <a:latin typeface="Calibri" panose="020F050202020403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Current value(</a:t>
            </a:r>
            <a:r>
              <a:rPr lang="en-US" altLang="zh-CN" sz="1600" dirty="0" err="1">
                <a:latin typeface="Calibri" panose="020F050202020403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mA</a:t>
            </a:r>
            <a:r>
              <a:rPr lang="en-US" altLang="zh-CN" sz="1600" dirty="0">
                <a:latin typeface="Calibri" panose="020F050202020403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)=</a:t>
            </a:r>
          </a:p>
          <a:p>
            <a:r>
              <a:rPr lang="en-US" altLang="zh-CN" sz="1600" dirty="0">
                <a:latin typeface="Calibri" panose="020F050202020403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  50+10</a:t>
            </a:r>
            <a:r>
              <a:rPr lang="zh-CN" altLang="en-US" sz="1600" dirty="0">
                <a:latin typeface="Calibri" panose="020F050202020403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*</a:t>
            </a:r>
            <a:r>
              <a:rPr lang="en-US" altLang="zh-CN" sz="1600" dirty="0">
                <a:latin typeface="Calibri" panose="020F050202020403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ISGDATA0[4:0]</a:t>
            </a:r>
          </a:p>
          <a:p>
            <a:r>
              <a:rPr lang="en-US" altLang="zh-CN" sz="1600" dirty="0">
                <a:latin typeface="Calibri" panose="020F050202020403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Max:360mA  Min:50mA</a:t>
            </a:r>
          </a:p>
        </p:txBody>
      </p:sp>
      <p:sp>
        <p:nvSpPr>
          <p:cNvPr id="7" name="矩形圖說文字 8"/>
          <p:cNvSpPr>
            <a:spLocks noChangeArrowheads="1"/>
          </p:cNvSpPr>
          <p:nvPr/>
        </p:nvSpPr>
        <p:spPr bwMode="auto">
          <a:xfrm>
            <a:off x="155095" y="3782372"/>
            <a:ext cx="2219325" cy="781326"/>
          </a:xfrm>
          <a:prstGeom prst="wedgeRectCallout">
            <a:avLst>
              <a:gd name="adj1" fmla="val 29620"/>
              <a:gd name="adj2" fmla="val -86802"/>
            </a:avLst>
          </a:prstGeom>
          <a:noFill/>
          <a:ln w="19050">
            <a:solidFill>
              <a:srgbClr val="FF0000"/>
            </a:solidFill>
            <a:round/>
          </a:ln>
        </p:spPr>
        <p:txBody>
          <a:bodyPr wrap="none"/>
          <a:lstStyle/>
          <a:p>
            <a:r>
              <a:rPr lang="en-US" altLang="zh-CN" sz="1600" dirty="0">
                <a:latin typeface="Calibri" panose="020F050202020403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Current value(</a:t>
            </a:r>
            <a:r>
              <a:rPr lang="en-US" altLang="zh-CN" sz="1600" dirty="0" err="1">
                <a:latin typeface="Calibri" panose="020F050202020403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mA</a:t>
            </a:r>
            <a:r>
              <a:rPr lang="en-US" altLang="zh-CN" sz="1600" dirty="0">
                <a:latin typeface="Calibri" panose="020F050202020403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)=</a:t>
            </a:r>
          </a:p>
          <a:p>
            <a:r>
              <a:rPr lang="en-US" altLang="zh-CN" sz="1600" dirty="0">
                <a:latin typeface="Calibri" panose="020F050202020403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  50+5</a:t>
            </a:r>
            <a:r>
              <a:rPr lang="zh-CN" altLang="en-US" sz="1600" dirty="0">
                <a:latin typeface="Calibri" panose="020F050202020403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*</a:t>
            </a:r>
            <a:r>
              <a:rPr lang="en-US" altLang="zh-CN" sz="1600" dirty="0">
                <a:latin typeface="Calibri" panose="020F050202020403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ISGDATA1[4:0]</a:t>
            </a:r>
          </a:p>
          <a:p>
            <a:r>
              <a:rPr lang="en-US" altLang="zh-CN" sz="1600" dirty="0">
                <a:latin typeface="Calibri" panose="020F050202020403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Max:205mA  Min:50mA</a:t>
            </a:r>
          </a:p>
          <a:p>
            <a:endParaRPr lang="zh-CN" altLang="en-US" dirty="0">
              <a:latin typeface="Calibri" panose="020F0502020204030204" pitchFamily="34" charset="0"/>
              <a:ea typeface="DFKai-SB" panose="03000509000000000000" pitchFamily="65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32852" y="1022984"/>
            <a:ext cx="3316934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Clr>
                <a:srgbClr val="7030A0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24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Sink Current Generator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>
                <a:solidFill>
                  <a:srgbClr val="0000FF"/>
                </a:solidFill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原理圖</a:t>
            </a:r>
            <a:endParaRPr lang="zh-CN" altLang="en-US" dirty="0">
              <a:latin typeface="Calibri" panose="020F0502020204030204" pitchFamily="34" charset="0"/>
              <a:ea typeface="DFKai-SB" panose="03000509000000000000" pitchFamily="65" charset="-12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565CE74E-AB26-4998-AD42-012C4C1AD076}" type="slidenum">
              <a:rPr lang="zh-CN" altLang="en-US" strike="noStrike" noProof="1" smtClean="0">
                <a:latin typeface="Calibri" panose="020F0502020204030204" pitchFamily="34" charset="0"/>
                <a:ea typeface="DFKai-SB" panose="03000509000000000000" pitchFamily="65" charset="-120"/>
              </a:rPr>
              <a:t>13</a:t>
            </a:fld>
            <a:endParaRPr lang="zh-CN" altLang="en-US" strike="noStrike" noProof="1">
              <a:latin typeface="Calibri" panose="020F0502020204030204" pitchFamily="34" charset="0"/>
              <a:ea typeface="DFKai-SB" panose="03000509000000000000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76912" y="1046419"/>
            <a:ext cx="21050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7030A0"/>
              </a:buClr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Demo</a:t>
            </a:r>
            <a:r>
              <a:rPr lang="zh-CN" altLang="en-US" sz="24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原理圖</a:t>
            </a:r>
          </a:p>
        </p:txBody>
      </p:sp>
      <p:sp>
        <p:nvSpPr>
          <p:cNvPr id="7" name="矩形 3"/>
          <p:cNvSpPr>
            <a:spLocks noChangeArrowheads="1"/>
          </p:cNvSpPr>
          <p:nvPr/>
        </p:nvSpPr>
        <p:spPr bwMode="auto">
          <a:xfrm>
            <a:off x="95791" y="1569720"/>
            <a:ext cx="8947333" cy="3962400"/>
          </a:xfrm>
          <a:prstGeom prst="rect">
            <a:avLst/>
          </a:prstGeom>
          <a:noFill/>
          <a:ln w="12700">
            <a:solidFill>
              <a:srgbClr val="FF0000"/>
            </a:solidFill>
            <a:round/>
          </a:ln>
        </p:spPr>
        <p:txBody>
          <a:bodyPr wrap="none"/>
          <a:lstStyle/>
          <a:p>
            <a:pPr algn="ctr"/>
            <a:endParaRPr lang="zh-CN" altLang="en-US">
              <a:latin typeface="Calibri" panose="020F0502020204030204" pitchFamily="34" charset="0"/>
              <a:ea typeface="DFKai-SB" panose="03000509000000000000" pitchFamily="65" charset="-120"/>
            </a:endParaRPr>
          </a:p>
        </p:txBody>
      </p:sp>
      <p:cxnSp>
        <p:nvCxnSpPr>
          <p:cNvPr id="8" name="直線接點 5"/>
          <p:cNvCxnSpPr>
            <a:cxnSpLocks noChangeShapeType="1"/>
          </p:cNvCxnSpPr>
          <p:nvPr/>
        </p:nvCxnSpPr>
        <p:spPr bwMode="auto">
          <a:xfrm>
            <a:off x="100872" y="3917431"/>
            <a:ext cx="5434966" cy="21127"/>
          </a:xfrm>
          <a:prstGeom prst="line">
            <a:avLst/>
          </a:prstGeom>
          <a:noFill/>
          <a:ln w="12700">
            <a:solidFill>
              <a:srgbClr val="FF0000"/>
            </a:solidFill>
            <a:prstDash val="dash"/>
            <a:round/>
          </a:ln>
        </p:spPr>
      </p:cxnSp>
      <p:sp>
        <p:nvSpPr>
          <p:cNvPr id="9" name="矩形 11"/>
          <p:cNvSpPr>
            <a:spLocks noChangeArrowheads="1"/>
          </p:cNvSpPr>
          <p:nvPr/>
        </p:nvSpPr>
        <p:spPr bwMode="auto">
          <a:xfrm>
            <a:off x="1472473" y="3545840"/>
            <a:ext cx="3017520" cy="327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/>
          <a:lstStyle/>
          <a:p>
            <a:pPr algn="ctr"/>
            <a:r>
              <a:rPr lang="en-US" altLang="zh-CN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BA45F5340&amp;IR</a:t>
            </a:r>
            <a:r>
              <a:rPr lang="zh-CN" altLang="en-US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發射接收</a:t>
            </a:r>
          </a:p>
        </p:txBody>
      </p:sp>
      <p:cxnSp>
        <p:nvCxnSpPr>
          <p:cNvPr id="14" name="直線接點 18"/>
          <p:cNvCxnSpPr>
            <a:cxnSpLocks noChangeShapeType="1"/>
          </p:cNvCxnSpPr>
          <p:nvPr/>
        </p:nvCxnSpPr>
        <p:spPr bwMode="auto">
          <a:xfrm flipV="1">
            <a:off x="5535838" y="1586231"/>
            <a:ext cx="0" cy="3946351"/>
          </a:xfrm>
          <a:prstGeom prst="line">
            <a:avLst/>
          </a:prstGeom>
          <a:noFill/>
          <a:ln w="12700">
            <a:solidFill>
              <a:srgbClr val="FF0000"/>
            </a:solidFill>
            <a:prstDash val="dash"/>
            <a:round/>
          </a:ln>
        </p:spPr>
      </p:cxnSp>
      <p:cxnSp>
        <p:nvCxnSpPr>
          <p:cNvPr id="16" name="直線接點 21"/>
          <p:cNvCxnSpPr>
            <a:cxnSpLocks noChangeShapeType="1"/>
          </p:cNvCxnSpPr>
          <p:nvPr/>
        </p:nvCxnSpPr>
        <p:spPr bwMode="auto">
          <a:xfrm flipV="1">
            <a:off x="3645154" y="3943177"/>
            <a:ext cx="0" cy="1580168"/>
          </a:xfrm>
          <a:prstGeom prst="line">
            <a:avLst/>
          </a:prstGeom>
          <a:noFill/>
          <a:ln w="12700">
            <a:solidFill>
              <a:srgbClr val="FF0000"/>
            </a:solidFill>
            <a:prstDash val="dash"/>
            <a:round/>
          </a:ln>
        </p:spPr>
      </p:cxnSp>
      <p:sp>
        <p:nvSpPr>
          <p:cNvPr id="19" name="矩形 26"/>
          <p:cNvSpPr>
            <a:spLocks noChangeArrowheads="1"/>
          </p:cNvSpPr>
          <p:nvPr/>
        </p:nvSpPr>
        <p:spPr bwMode="auto">
          <a:xfrm>
            <a:off x="7177400" y="5138143"/>
            <a:ext cx="1672590" cy="3194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/>
          <a:lstStyle/>
          <a:p>
            <a:pPr algn="ctr"/>
            <a:r>
              <a:rPr lang="en-US" altLang="zh-CN" dirty="0">
                <a:latin typeface="Calibri" panose="020F0502020204030204" pitchFamily="34" charset="0"/>
                <a:ea typeface="DFKai-SB" panose="03000509000000000000" pitchFamily="65" charset="-120"/>
                <a:sym typeface="+mn-ea"/>
              </a:rPr>
              <a:t>LED</a:t>
            </a:r>
            <a:r>
              <a:rPr lang="zh-CN" altLang="en-US" dirty="0">
                <a:latin typeface="Calibri" panose="020F0502020204030204" pitchFamily="34" charset="0"/>
                <a:ea typeface="DFKai-SB" panose="03000509000000000000" pitchFamily="65" charset="-120"/>
                <a:sym typeface="+mn-ea"/>
              </a:rPr>
              <a:t>、溫度檢測</a:t>
            </a:r>
            <a:endParaRPr lang="zh-CN" altLang="en-US" dirty="0">
              <a:latin typeface="Calibri" panose="020F0502020204030204" pitchFamily="34" charset="0"/>
              <a:ea typeface="DFKai-SB" panose="03000509000000000000" pitchFamily="65" charset="-120"/>
            </a:endParaRPr>
          </a:p>
          <a:p>
            <a:pPr algn="ctr"/>
            <a:endParaRPr lang="zh-CN" altLang="en-US" dirty="0">
              <a:latin typeface="Calibri" panose="020F0502020204030204" pitchFamily="34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1" name="矩形 29"/>
          <p:cNvSpPr>
            <a:spLocks noChangeArrowheads="1"/>
          </p:cNvSpPr>
          <p:nvPr/>
        </p:nvSpPr>
        <p:spPr bwMode="auto">
          <a:xfrm>
            <a:off x="3851067" y="5133570"/>
            <a:ext cx="536575" cy="3222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/>
          <a:lstStyle/>
          <a:p>
            <a:pPr algn="ctr"/>
            <a:r>
              <a:rPr lang="zh-CN" altLang="en-US" dirty="0">
                <a:latin typeface="Calibri" panose="020F0502020204030204" pitchFamily="34" charset="0"/>
                <a:ea typeface="DFKai-SB" panose="03000509000000000000" pitchFamily="65" charset="-120"/>
              </a:rPr>
              <a:t>燒錄口</a:t>
            </a:r>
          </a:p>
        </p:txBody>
      </p:sp>
      <p:sp>
        <p:nvSpPr>
          <p:cNvPr id="23" name="矩形 29"/>
          <p:cNvSpPr>
            <a:spLocks noChangeArrowheads="1"/>
          </p:cNvSpPr>
          <p:nvPr/>
        </p:nvSpPr>
        <p:spPr bwMode="auto">
          <a:xfrm>
            <a:off x="5629680" y="5158004"/>
            <a:ext cx="1120369" cy="3225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/>
          <a:lstStyle/>
          <a:p>
            <a:pPr algn="ctr"/>
            <a:r>
              <a:rPr lang="zh-CN" altLang="en-US" dirty="0">
                <a:latin typeface="Calibri" panose="020F0502020204030204" pitchFamily="34" charset="0"/>
                <a:ea typeface="DFKai-SB" panose="03000509000000000000" pitchFamily="65" charset="-120"/>
              </a:rPr>
              <a:t>按鍵</a:t>
            </a:r>
            <a:endParaRPr lang="en-US" altLang="zh-CN" dirty="0">
              <a:latin typeface="Calibri" panose="020F0502020204030204" pitchFamily="34" charset="0"/>
              <a:ea typeface="DFKai-SB" panose="03000509000000000000" pitchFamily="65" charset="-120"/>
            </a:endParaRPr>
          </a:p>
        </p:txBody>
      </p:sp>
      <p:sp>
        <p:nvSpPr>
          <p:cNvPr id="24" name="矩形 29"/>
          <p:cNvSpPr>
            <a:spLocks noChangeArrowheads="1"/>
          </p:cNvSpPr>
          <p:nvPr/>
        </p:nvSpPr>
        <p:spPr bwMode="auto">
          <a:xfrm>
            <a:off x="1628863" y="5165898"/>
            <a:ext cx="536575" cy="3222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/>
          <a:lstStyle/>
          <a:p>
            <a:pPr algn="ctr"/>
            <a:r>
              <a:rPr lang="zh-CN" altLang="en-US" dirty="0">
                <a:latin typeface="Calibri" panose="020F0502020204030204" pitchFamily="34" charset="0"/>
                <a:ea typeface="DFKai-SB" panose="03000509000000000000" pitchFamily="65" charset="-120"/>
              </a:rPr>
              <a:t>蜂鳴器電路</a:t>
            </a:r>
          </a:p>
        </p:txBody>
      </p:sp>
      <p:cxnSp>
        <p:nvCxnSpPr>
          <p:cNvPr id="26" name="直線接點 21"/>
          <p:cNvCxnSpPr>
            <a:cxnSpLocks noChangeShapeType="1"/>
          </p:cNvCxnSpPr>
          <p:nvPr/>
        </p:nvCxnSpPr>
        <p:spPr bwMode="auto">
          <a:xfrm flipV="1">
            <a:off x="4490281" y="3938558"/>
            <a:ext cx="0" cy="1580168"/>
          </a:xfrm>
          <a:prstGeom prst="line">
            <a:avLst/>
          </a:prstGeom>
          <a:noFill/>
          <a:ln w="12700">
            <a:solidFill>
              <a:srgbClr val="FF0000"/>
            </a:solidFill>
            <a:prstDash val="dash"/>
            <a:round/>
          </a:ln>
        </p:spPr>
      </p:cxnSp>
      <p:sp>
        <p:nvSpPr>
          <p:cNvPr id="28" name="矩形 29"/>
          <p:cNvSpPr>
            <a:spLocks noChangeArrowheads="1"/>
          </p:cNvSpPr>
          <p:nvPr/>
        </p:nvSpPr>
        <p:spPr bwMode="auto">
          <a:xfrm>
            <a:off x="4722287" y="5158163"/>
            <a:ext cx="577849" cy="3222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/>
          <a:lstStyle/>
          <a:p>
            <a:pPr algn="ctr"/>
            <a:r>
              <a:rPr lang="zh-CN" altLang="en-US" dirty="0">
                <a:latin typeface="Calibri" panose="020F0502020204030204" pitchFamily="34" charset="0"/>
                <a:ea typeface="DFKai-SB" panose="03000509000000000000" pitchFamily="65" charset="-120"/>
              </a:rPr>
              <a:t>標定口</a:t>
            </a:r>
          </a:p>
        </p:txBody>
      </p:sp>
      <p:pic>
        <p:nvPicPr>
          <p:cNvPr id="1028" name="Picture 4" descr="C:\Users\neil\Desktop\无标题.png无标题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4367" y="4347529"/>
            <a:ext cx="669290" cy="6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图片 9" descr="C:\Users\neil\Desktop\无标题.png无标题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85733" y="1645920"/>
            <a:ext cx="4148966" cy="1980000"/>
          </a:xfrm>
          <a:prstGeom prst="rect">
            <a:avLst/>
          </a:prstGeom>
        </p:spPr>
      </p:pic>
      <p:pic>
        <p:nvPicPr>
          <p:cNvPr id="11" name="图片 10" descr="C:\Users\neil\Desktop\无标题.png无标题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37778" y="4008120"/>
            <a:ext cx="2204366" cy="1080000"/>
          </a:xfrm>
          <a:prstGeom prst="rect">
            <a:avLst/>
          </a:prstGeom>
        </p:spPr>
      </p:pic>
      <p:pic>
        <p:nvPicPr>
          <p:cNvPr id="12" name="图片 11" descr="C:\Users\neil\Desktop\无标题.png无标题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334157" y="3642158"/>
            <a:ext cx="1473200" cy="1286510"/>
          </a:xfrm>
          <a:prstGeom prst="rect">
            <a:avLst/>
          </a:prstGeom>
        </p:spPr>
      </p:pic>
      <p:pic>
        <p:nvPicPr>
          <p:cNvPr id="13" name="图片 12" descr="C:\Users\neil\Desktop\无标题.png无标题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929854" y="3545840"/>
            <a:ext cx="436858" cy="1549277"/>
          </a:xfrm>
          <a:prstGeom prst="rect">
            <a:avLst/>
          </a:prstGeom>
        </p:spPr>
      </p:pic>
      <p:pic>
        <p:nvPicPr>
          <p:cNvPr id="15" name="图片 14" descr="C:\Users\neil\Desktop\无标题.png无标题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625884" y="4230370"/>
            <a:ext cx="788670" cy="615315"/>
          </a:xfrm>
          <a:prstGeom prst="rect">
            <a:avLst/>
          </a:prstGeom>
        </p:spPr>
      </p:pic>
      <p:cxnSp>
        <p:nvCxnSpPr>
          <p:cNvPr id="5" name="直線接點 21"/>
          <p:cNvCxnSpPr>
            <a:cxnSpLocks noChangeShapeType="1"/>
          </p:cNvCxnSpPr>
          <p:nvPr/>
        </p:nvCxnSpPr>
        <p:spPr bwMode="auto">
          <a:xfrm flipV="1">
            <a:off x="6880784" y="3559406"/>
            <a:ext cx="0" cy="1959320"/>
          </a:xfrm>
          <a:prstGeom prst="line">
            <a:avLst/>
          </a:prstGeom>
          <a:noFill/>
          <a:ln w="12700">
            <a:solidFill>
              <a:srgbClr val="FF0000"/>
            </a:solidFill>
            <a:prstDash val="dash"/>
            <a:round/>
          </a:ln>
        </p:spPr>
      </p:cxnSp>
      <p:cxnSp>
        <p:nvCxnSpPr>
          <p:cNvPr id="18" name="直線接點 5"/>
          <p:cNvCxnSpPr>
            <a:cxnSpLocks noChangeShapeType="1"/>
          </p:cNvCxnSpPr>
          <p:nvPr/>
        </p:nvCxnSpPr>
        <p:spPr bwMode="auto">
          <a:xfrm flipV="1">
            <a:off x="5535838" y="3556860"/>
            <a:ext cx="3507286" cy="9184"/>
          </a:xfrm>
          <a:prstGeom prst="line">
            <a:avLst/>
          </a:prstGeom>
          <a:noFill/>
          <a:ln w="12700">
            <a:solidFill>
              <a:srgbClr val="FF0000"/>
            </a:solidFill>
            <a:prstDash val="dash"/>
            <a:round/>
          </a:ln>
        </p:spPr>
      </p:cxnSp>
      <p:pic>
        <p:nvPicPr>
          <p:cNvPr id="25" name="图片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29680" y="1781393"/>
            <a:ext cx="3329218" cy="1281870"/>
          </a:xfrm>
          <a:prstGeom prst="rect">
            <a:avLst/>
          </a:prstGeom>
        </p:spPr>
      </p:pic>
      <p:sp>
        <p:nvSpPr>
          <p:cNvPr id="27" name="矩形 29"/>
          <p:cNvSpPr>
            <a:spLocks noChangeArrowheads="1"/>
          </p:cNvSpPr>
          <p:nvPr/>
        </p:nvSpPr>
        <p:spPr bwMode="auto">
          <a:xfrm>
            <a:off x="6617215" y="3129543"/>
            <a:ext cx="1120369" cy="3225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/>
          <a:lstStyle/>
          <a:p>
            <a:pPr algn="ctr"/>
            <a:r>
              <a:rPr lang="zh-CN" altLang="en-US" dirty="0">
                <a:latin typeface="Calibri" panose="020F0502020204030204" pitchFamily="34" charset="0"/>
                <a:ea typeface="DFKai-SB" panose="03000509000000000000" pitchFamily="65" charset="-120"/>
              </a:rPr>
              <a:t>電源</a:t>
            </a:r>
            <a:endParaRPr lang="en-US" altLang="zh-CN" dirty="0">
              <a:latin typeface="Calibri" panose="020F0502020204030204" pitchFamily="34" charset="0"/>
              <a:ea typeface="DFKai-SB" panose="03000509000000000000" pitchFamily="65" charset="-12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solidFill>
                  <a:srgbClr val="0000FF"/>
                </a:solidFill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DEMO-</a:t>
            </a:r>
            <a:r>
              <a:rPr lang="zh-CN" altLang="en-US" dirty="0">
                <a:solidFill>
                  <a:srgbClr val="0000FF"/>
                </a:solidFill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外觀</a:t>
            </a:r>
            <a:r>
              <a:rPr lang="en-US" altLang="zh-CN" dirty="0">
                <a:solidFill>
                  <a:srgbClr val="0000FF"/>
                </a:solidFill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-1</a:t>
            </a:r>
            <a:endParaRPr lang="zh-CN" altLang="en-US" dirty="0">
              <a:solidFill>
                <a:srgbClr val="0000FF"/>
              </a:solidFill>
              <a:latin typeface="Calibri" panose="020F0502020204030204" pitchFamily="34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0000" lnSpcReduction="20000"/>
          </a:bodyPr>
          <a:lstStyle/>
          <a:p>
            <a:pPr fontAlgn="auto"/>
            <a:fld id="{565CE74E-AB26-4998-AD42-012C4C1AD076}" type="slidenum">
              <a:rPr lang="zh-CN" altLang="en-US" strike="noStrike" noProof="1" smtClean="0">
                <a:latin typeface="Calibri" panose="020F0502020204030204" pitchFamily="34" charset="0"/>
                <a:ea typeface="DFKai-SB" panose="03000509000000000000" pitchFamily="65" charset="-120"/>
                <a:cs typeface="+mn-cs"/>
              </a:rPr>
              <a:t>14</a:t>
            </a:fld>
            <a:endParaRPr lang="zh-CN" altLang="en-US" strike="noStrike" noProof="1">
              <a:latin typeface="Calibri" panose="020F0502020204030204" pitchFamily="34" charset="0"/>
              <a:ea typeface="DFKai-SB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1004474"/>
            <a:ext cx="27206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7030A0"/>
              </a:buClr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Demo</a:t>
            </a:r>
            <a:r>
              <a:rPr lang="zh-CN" altLang="en-US" sz="2400" dirty="0">
                <a:latin typeface="Calibri" panose="020F0502020204030204" pitchFamily="34" charset="0"/>
                <a:ea typeface="DFKai-SB" panose="03000509000000000000" pitchFamily="65" charset="-120"/>
              </a:rPr>
              <a:t>整體效果圖</a:t>
            </a:r>
            <a:endParaRPr lang="en-US" altLang="zh-CN" sz="2400" dirty="0">
              <a:latin typeface="Calibri" panose="020F0502020204030204" pitchFamily="34" charset="0"/>
              <a:ea typeface="DFKai-SB" panose="03000509000000000000" pitchFamily="65" charset="-12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39403" y="5972695"/>
            <a:ext cx="16248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latin typeface="Calibri" panose="020F0502020204030204" pitchFamily="34" charset="0"/>
                <a:ea typeface="DFKai-SB" panose="03000509000000000000" pitchFamily="65" charset="-120"/>
              </a:rPr>
              <a:t>注：</a:t>
            </a:r>
            <a:r>
              <a:rPr lang="en-US" altLang="zh-CN" sz="1000" dirty="0">
                <a:latin typeface="Calibri" panose="020F0502020204030204" pitchFamily="34" charset="0"/>
                <a:ea typeface="DFKai-SB" panose="03000509000000000000" pitchFamily="65" charset="-120"/>
              </a:rPr>
              <a:t>DEMO </a:t>
            </a:r>
            <a:r>
              <a:rPr lang="zh-CN" altLang="en-US" sz="1000" dirty="0">
                <a:latin typeface="Calibri" panose="020F0502020204030204" pitchFamily="34" charset="0"/>
                <a:ea typeface="DFKai-SB" panose="03000509000000000000" pitchFamily="65" charset="-120"/>
              </a:rPr>
              <a:t>样板不定时更新，我司不另行通知，</a:t>
            </a:r>
            <a:endParaRPr lang="en-US" altLang="zh-CN" sz="1000" dirty="0">
              <a:latin typeface="Calibri" panose="020F0502020204030204" pitchFamily="34" charset="0"/>
              <a:ea typeface="DFKai-SB" panose="03000509000000000000" pitchFamily="65" charset="-120"/>
            </a:endParaRPr>
          </a:p>
          <a:p>
            <a:r>
              <a:rPr lang="zh-CN" altLang="en-US" sz="1000" dirty="0">
                <a:latin typeface="Calibri" panose="020F0502020204030204" pitchFamily="34" charset="0"/>
                <a:ea typeface="DFKai-SB" panose="03000509000000000000" pitchFamily="65" charset="-120"/>
              </a:rPr>
              <a:t>购买请以实物为准。</a:t>
            </a: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676400" y="1465580"/>
            <a:ext cx="5791835" cy="436753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676400" y="1465580"/>
            <a:ext cx="5791835" cy="4367530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0000" lnSpcReduction="20000"/>
          </a:bodyPr>
          <a:lstStyle/>
          <a:p>
            <a:pPr fontAlgn="auto"/>
            <a:fld id="{565CE74E-AB26-4998-AD42-012C4C1AD076}" type="slidenum">
              <a:rPr lang="zh-CN" altLang="en-US" strike="noStrike" noProof="1" smtClean="0">
                <a:latin typeface="Calibri" panose="020F0502020204030204" pitchFamily="34" charset="0"/>
                <a:ea typeface="DFKai-SB" panose="03000509000000000000" pitchFamily="65" charset="-120"/>
                <a:cs typeface="+mn-cs"/>
              </a:rPr>
              <a:t>15</a:t>
            </a:fld>
            <a:endParaRPr lang="zh-CN" altLang="en-US" strike="noStrike" noProof="1">
              <a:latin typeface="Calibri" panose="020F0502020204030204" pitchFamily="34" charset="0"/>
              <a:ea typeface="DFKai-SB" panose="03000509000000000000" pitchFamily="65" charset="-120"/>
            </a:endParaRPr>
          </a:p>
        </p:txBody>
      </p:sp>
      <p:sp>
        <p:nvSpPr>
          <p:cNvPr id="54" name="矩形标注 53"/>
          <p:cNvSpPr/>
          <p:nvPr/>
        </p:nvSpPr>
        <p:spPr bwMode="auto">
          <a:xfrm>
            <a:off x="338455" y="5107940"/>
            <a:ext cx="1022400" cy="338400"/>
          </a:xfrm>
          <a:prstGeom prst="wedgeRectCallout">
            <a:avLst>
              <a:gd name="adj1" fmla="val 136801"/>
              <a:gd name="adj2" fmla="val 13735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algn="ctr"/>
            <a:r>
              <a:rPr lang="zh-CN" altLang="en-US" sz="1600" dirty="0">
                <a:latin typeface="Calibri" panose="020F0502020204030204" pitchFamily="34" charset="0"/>
                <a:ea typeface="DFKai-SB" panose="03000509000000000000" pitchFamily="65" charset="-120"/>
              </a:rPr>
              <a:t>電源端子</a:t>
            </a:r>
            <a:endParaRPr kumimoji="1" lang="zh-CN" altLang="en-US" sz="1400" b="0" i="0" u="none" strike="noStrike" cap="none" normalizeH="0" dirty="0">
              <a:ln>
                <a:noFill/>
              </a:ln>
              <a:effectLst/>
              <a:latin typeface="Calibri" panose="020F0502020204030204" pitchFamily="34" charset="0"/>
              <a:ea typeface="DFKai-SB" panose="03000509000000000000" pitchFamily="65" charset="-120"/>
            </a:endParaRPr>
          </a:p>
        </p:txBody>
      </p:sp>
      <p:sp>
        <p:nvSpPr>
          <p:cNvPr id="56" name="矩形标注 55"/>
          <p:cNvSpPr/>
          <p:nvPr/>
        </p:nvSpPr>
        <p:spPr bwMode="auto">
          <a:xfrm>
            <a:off x="5978354" y="5833889"/>
            <a:ext cx="819942" cy="338018"/>
          </a:xfrm>
          <a:prstGeom prst="wedgeRectCallout">
            <a:avLst>
              <a:gd name="adj1" fmla="val -84519"/>
              <a:gd name="adj2" fmla="val -166139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CN" altLang="en-US" sz="1600" b="0" i="0" u="none" strike="noStrike" cap="none" normalizeH="0" dirty="0">
                <a:ln>
                  <a:noFill/>
                </a:ln>
                <a:effectLst/>
                <a:latin typeface="Calibri" panose="020F0502020204030204" pitchFamily="34" charset="0"/>
                <a:ea typeface="DFKai-SB" panose="03000509000000000000" pitchFamily="65" charset="-120"/>
              </a:rPr>
              <a:t>燒錄口</a:t>
            </a:r>
          </a:p>
        </p:txBody>
      </p:sp>
      <p:sp>
        <p:nvSpPr>
          <p:cNvPr id="57" name="矩形标注 56"/>
          <p:cNvSpPr/>
          <p:nvPr/>
        </p:nvSpPr>
        <p:spPr bwMode="auto">
          <a:xfrm>
            <a:off x="4122420" y="5807075"/>
            <a:ext cx="1428115" cy="359410"/>
          </a:xfrm>
          <a:prstGeom prst="wedgeRectCallout">
            <a:avLst>
              <a:gd name="adj1" fmla="val 35193"/>
              <a:gd name="adj2" fmla="val -435689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algn="ctr"/>
            <a:endParaRPr lang="en-US" altLang="zh-CN" sz="1600" dirty="0">
              <a:latin typeface="Calibri" panose="020F050202020403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algn="ctr"/>
            <a:r>
              <a:rPr lang="en-US" altLang="zh-CN" sz="1600" dirty="0">
                <a:latin typeface="Calibri" panose="020F050202020403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BA45F5340</a:t>
            </a:r>
            <a:endParaRPr lang="zh-CN" altLang="en-US" sz="1600" dirty="0">
              <a:latin typeface="Calibri" panose="020F050202020403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CN" altLang="en-US" sz="1400" b="0" i="0" u="none" strike="noStrike" cap="none" normalizeH="0" dirty="0">
              <a:ln>
                <a:noFill/>
              </a:ln>
              <a:effectLst/>
              <a:latin typeface="Calibri" panose="020F0502020204030204" pitchFamily="34" charset="0"/>
              <a:ea typeface="DFKai-SB" panose="03000509000000000000" pitchFamily="65" charset="-120"/>
            </a:endParaRPr>
          </a:p>
        </p:txBody>
      </p:sp>
      <p:sp>
        <p:nvSpPr>
          <p:cNvPr id="59" name="矩形标注 58"/>
          <p:cNvSpPr/>
          <p:nvPr/>
        </p:nvSpPr>
        <p:spPr bwMode="auto">
          <a:xfrm>
            <a:off x="7639954" y="4202299"/>
            <a:ext cx="1022400" cy="338400"/>
          </a:xfrm>
          <a:prstGeom prst="wedgeRectCallout">
            <a:avLst>
              <a:gd name="adj1" fmla="val -98625"/>
              <a:gd name="adj2" fmla="val -17871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en-US" altLang="zh-CN" sz="1600" b="0" i="0" u="none" strike="noStrike" cap="none" normalizeH="0" dirty="0">
                <a:ln>
                  <a:noFill/>
                </a:ln>
                <a:effectLst/>
                <a:latin typeface="Calibri" panose="020F050202020403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LED</a:t>
            </a:r>
            <a:r>
              <a:rPr kumimoji="1" lang="zh-CN" altLang="en-US" sz="1600" b="0" i="0" u="none" strike="noStrike" cap="none" normalizeH="0" dirty="0">
                <a:ln>
                  <a:noFill/>
                </a:ln>
                <a:effectLst/>
                <a:latin typeface="Calibri" panose="020F0502020204030204" pitchFamily="34" charset="0"/>
                <a:ea typeface="DFKai-SB" panose="03000509000000000000" pitchFamily="65" charset="-120"/>
              </a:rPr>
              <a:t>指示</a:t>
            </a:r>
          </a:p>
        </p:txBody>
      </p:sp>
      <p:sp>
        <p:nvSpPr>
          <p:cNvPr id="60" name="矩形标注 59"/>
          <p:cNvSpPr/>
          <p:nvPr/>
        </p:nvSpPr>
        <p:spPr bwMode="auto">
          <a:xfrm>
            <a:off x="7639685" y="3562985"/>
            <a:ext cx="1022400" cy="338400"/>
          </a:xfrm>
          <a:prstGeom prst="wedgeRectCallout">
            <a:avLst>
              <a:gd name="adj1" fmla="val -103377"/>
              <a:gd name="adj2" fmla="val 63883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CN" altLang="en-US" sz="1600" b="0" i="0" u="none" strike="noStrike" cap="none" normalizeH="0" dirty="0">
                <a:ln>
                  <a:noFill/>
                </a:ln>
                <a:effectLst/>
                <a:latin typeface="Calibri" panose="020F0502020204030204" pitchFamily="34" charset="0"/>
                <a:ea typeface="DFKai-SB" panose="03000509000000000000" pitchFamily="65" charset="-120"/>
              </a:rPr>
              <a:t>溫度檢測</a:t>
            </a:r>
          </a:p>
        </p:txBody>
      </p:sp>
      <p:sp>
        <p:nvSpPr>
          <p:cNvPr id="62" name="矩形标注 61"/>
          <p:cNvSpPr/>
          <p:nvPr/>
        </p:nvSpPr>
        <p:spPr bwMode="auto">
          <a:xfrm>
            <a:off x="7639954" y="2262254"/>
            <a:ext cx="1022400" cy="641653"/>
          </a:xfrm>
          <a:prstGeom prst="wedgeRectCallout">
            <a:avLst>
              <a:gd name="adj1" fmla="val -120596"/>
              <a:gd name="adj2" fmla="val 27824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algn="ctr"/>
            <a:r>
              <a:rPr lang="zh-CN" altLang="en-US" sz="1600" dirty="0">
                <a:latin typeface="Calibri" panose="020F0502020204030204" pitchFamily="34" charset="0"/>
                <a:ea typeface="DFKai-SB" panose="03000509000000000000" pitchFamily="65" charset="-120"/>
              </a:rPr>
              <a:t>迷宮腔</a:t>
            </a:r>
            <a:endParaRPr lang="en-US" altLang="zh-CN" sz="1600" dirty="0">
              <a:latin typeface="Calibri" panose="020F0502020204030204" pitchFamily="34" charset="0"/>
              <a:ea typeface="DFKai-SB" panose="03000509000000000000" pitchFamily="65" charset="-120"/>
            </a:endParaRPr>
          </a:p>
          <a:p>
            <a:pPr algn="ctr"/>
            <a:r>
              <a:rPr lang="en-US" altLang="zh-CN" sz="1600" dirty="0">
                <a:latin typeface="Calibri" panose="020F0502020204030204" pitchFamily="34" charset="0"/>
                <a:ea typeface="DFKai-SB" panose="03000509000000000000" pitchFamily="65" charset="-120"/>
              </a:rPr>
              <a:t>(</a:t>
            </a:r>
            <a:r>
              <a:rPr lang="zh-CN" altLang="en-US" sz="1600" dirty="0">
                <a:latin typeface="Calibri" panose="020F0502020204030204" pitchFamily="34" charset="0"/>
                <a:ea typeface="DFKai-SB" panose="03000509000000000000" pitchFamily="65" charset="-120"/>
              </a:rPr>
              <a:t>紅外對管</a:t>
            </a:r>
            <a:r>
              <a:rPr lang="en-US" altLang="zh-CN" sz="1600" dirty="0">
                <a:latin typeface="Calibri" panose="020F0502020204030204" pitchFamily="34" charset="0"/>
                <a:ea typeface="DFKai-SB" panose="03000509000000000000" pitchFamily="65" charset="-120"/>
              </a:rPr>
              <a:t>)</a:t>
            </a:r>
            <a:endParaRPr kumimoji="1" lang="zh-CN" altLang="en-US" sz="1600" b="0" i="0" u="none" strike="noStrike" cap="none" normalizeH="0" dirty="0">
              <a:ln>
                <a:noFill/>
              </a:ln>
              <a:effectLst/>
              <a:latin typeface="Calibri" panose="020F0502020204030204" pitchFamily="34" charset="0"/>
              <a:ea typeface="DFKai-SB" panose="03000509000000000000" pitchFamily="65" charset="-120"/>
            </a:endParaRPr>
          </a:p>
        </p:txBody>
      </p:sp>
      <p:sp>
        <p:nvSpPr>
          <p:cNvPr id="63" name="矩形标注 62"/>
          <p:cNvSpPr/>
          <p:nvPr/>
        </p:nvSpPr>
        <p:spPr bwMode="auto">
          <a:xfrm>
            <a:off x="7654119" y="5401371"/>
            <a:ext cx="1022400" cy="338018"/>
          </a:xfrm>
          <a:prstGeom prst="wedgeRectCallout">
            <a:avLst>
              <a:gd name="adj1" fmla="val -132960"/>
              <a:gd name="adj2" fmla="val -51708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algn="ctr"/>
            <a:endParaRPr lang="en-US" altLang="zh-CN" sz="1600" dirty="0">
              <a:latin typeface="Calibri" panose="020F0502020204030204" pitchFamily="34" charset="0"/>
              <a:ea typeface="DFKai-SB" panose="03000509000000000000" pitchFamily="65" charset="-120"/>
            </a:endParaRPr>
          </a:p>
          <a:p>
            <a:pPr algn="ctr"/>
            <a:r>
              <a:rPr lang="zh-CN" altLang="en-US" sz="1600" dirty="0">
                <a:latin typeface="Calibri" panose="020F0502020204030204" pitchFamily="34" charset="0"/>
                <a:ea typeface="DFKai-SB" panose="03000509000000000000" pitchFamily="65" charset="-120"/>
              </a:rPr>
              <a:t>標定口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CN" altLang="en-US" sz="1400" b="0" i="0" u="none" strike="noStrike" cap="none" normalizeH="0" dirty="0">
              <a:ln>
                <a:noFill/>
              </a:ln>
              <a:effectLst/>
              <a:latin typeface="Calibri" panose="020F0502020204030204" pitchFamily="34" charset="0"/>
              <a:ea typeface="DFKai-SB" panose="03000509000000000000" pitchFamily="65" charset="-12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39403" y="5972695"/>
            <a:ext cx="16248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latin typeface="Calibri" panose="020F0502020204030204" pitchFamily="34" charset="0"/>
                <a:ea typeface="DFKai-SB" panose="03000509000000000000" pitchFamily="65" charset="-120"/>
              </a:rPr>
              <a:t>注：</a:t>
            </a:r>
            <a:r>
              <a:rPr lang="en-US" altLang="zh-CN" sz="1000" dirty="0">
                <a:latin typeface="Calibri" panose="020F0502020204030204" pitchFamily="34" charset="0"/>
                <a:ea typeface="DFKai-SB" panose="03000509000000000000" pitchFamily="65" charset="-120"/>
              </a:rPr>
              <a:t>DEMO </a:t>
            </a:r>
            <a:r>
              <a:rPr lang="zh-CN" altLang="en-US" sz="1000" dirty="0">
                <a:latin typeface="Calibri" panose="020F0502020204030204" pitchFamily="34" charset="0"/>
                <a:ea typeface="DFKai-SB" panose="03000509000000000000" pitchFamily="65" charset="-120"/>
              </a:rPr>
              <a:t>样板不定时更新，我司不另行通知，</a:t>
            </a:r>
            <a:endParaRPr lang="en-US" altLang="zh-CN" sz="1000" dirty="0">
              <a:latin typeface="Calibri" panose="020F0502020204030204" pitchFamily="34" charset="0"/>
              <a:ea typeface="DFKai-SB" panose="03000509000000000000" pitchFamily="65" charset="-120"/>
            </a:endParaRPr>
          </a:p>
          <a:p>
            <a:r>
              <a:rPr lang="zh-CN" altLang="en-US" sz="1000" dirty="0">
                <a:latin typeface="Calibri" panose="020F0502020204030204" pitchFamily="34" charset="0"/>
                <a:ea typeface="DFKai-SB" panose="03000509000000000000" pitchFamily="65" charset="-120"/>
              </a:rPr>
              <a:t>购买请以实物为准。</a:t>
            </a:r>
          </a:p>
        </p:txBody>
      </p:sp>
      <p:sp>
        <p:nvSpPr>
          <p:cNvPr id="2" name="矩形 1"/>
          <p:cNvSpPr/>
          <p:nvPr/>
        </p:nvSpPr>
        <p:spPr>
          <a:xfrm>
            <a:off x="0" y="1004474"/>
            <a:ext cx="24128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7030A0"/>
              </a:buClr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Demo</a:t>
            </a:r>
            <a:r>
              <a:rPr lang="zh-CN" altLang="en-US" sz="2400" dirty="0">
                <a:latin typeface="Calibri" panose="020F0502020204030204" pitchFamily="34" charset="0"/>
                <a:ea typeface="DFKai-SB" panose="03000509000000000000" pitchFamily="65" charset="-120"/>
              </a:rPr>
              <a:t>器件介紹</a:t>
            </a:r>
            <a:endParaRPr lang="en-US" altLang="zh-CN" sz="2400" dirty="0">
              <a:latin typeface="Calibri" panose="020F0502020204030204" pitchFamily="34" charset="0"/>
              <a:ea typeface="DFKai-SB" panose="03000509000000000000" pitchFamily="65" charset="-120"/>
            </a:endParaRPr>
          </a:p>
        </p:txBody>
      </p:sp>
      <p:sp>
        <p:nvSpPr>
          <p:cNvPr id="3" name="矩形标注 2"/>
          <p:cNvSpPr/>
          <p:nvPr/>
        </p:nvSpPr>
        <p:spPr bwMode="auto">
          <a:xfrm>
            <a:off x="7640320" y="4859020"/>
            <a:ext cx="1022400" cy="337820"/>
          </a:xfrm>
          <a:prstGeom prst="wedgeRectCallout">
            <a:avLst>
              <a:gd name="adj1" fmla="val -93227"/>
              <a:gd name="adj2" fmla="val -45112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CN" altLang="en-US" sz="1600" b="0" i="0" u="none" strike="noStrike" cap="none" normalizeH="0" dirty="0">
                <a:ln>
                  <a:noFill/>
                </a:ln>
                <a:effectLst/>
                <a:latin typeface="Calibri" panose="020F0502020204030204" pitchFamily="34" charset="0"/>
                <a:ea typeface="DFKai-SB" panose="03000509000000000000" pitchFamily="65" charset="-120"/>
              </a:rPr>
              <a:t>測試按鍵</a:t>
            </a:r>
          </a:p>
        </p:txBody>
      </p:sp>
      <p:sp>
        <p:nvSpPr>
          <p:cNvPr id="8" name="矩形标注 7"/>
          <p:cNvSpPr/>
          <p:nvPr/>
        </p:nvSpPr>
        <p:spPr bwMode="auto">
          <a:xfrm>
            <a:off x="1813560" y="5833110"/>
            <a:ext cx="1022350" cy="337820"/>
          </a:xfrm>
          <a:prstGeom prst="wedgeRectCallout">
            <a:avLst>
              <a:gd name="adj1" fmla="val 64285"/>
              <a:gd name="adj2" fmla="val -154887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CN" altLang="en-US" sz="1600" b="0" i="0" u="none" strike="noStrike" cap="none" normalizeH="0" dirty="0">
                <a:ln>
                  <a:noFill/>
                </a:ln>
                <a:effectLst/>
                <a:latin typeface="Calibri" panose="020F0502020204030204" pitchFamily="34" charset="0"/>
                <a:ea typeface="DFKai-SB" panose="03000509000000000000" pitchFamily="65" charset="-120"/>
              </a:rPr>
              <a:t>電源開關</a:t>
            </a:r>
          </a:p>
        </p:txBody>
      </p:sp>
      <p:sp>
        <p:nvSpPr>
          <p:cNvPr id="11" name="标题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solidFill>
                  <a:srgbClr val="0000FF"/>
                </a:solidFill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DEMO-</a:t>
            </a:r>
            <a:r>
              <a:rPr lang="zh-CN" altLang="en-US" dirty="0">
                <a:solidFill>
                  <a:srgbClr val="0000FF"/>
                </a:solidFill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外觀</a:t>
            </a:r>
            <a:r>
              <a:rPr lang="en-US" altLang="zh-CN" dirty="0">
                <a:solidFill>
                  <a:srgbClr val="0000FF"/>
                </a:solidFill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-2</a:t>
            </a:r>
            <a:endParaRPr lang="zh-CN" altLang="en-US" dirty="0">
              <a:solidFill>
                <a:srgbClr val="0000FF"/>
              </a:solidFill>
              <a:latin typeface="Calibri" panose="020F0502020204030204" pitchFamily="34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5" name="矩形标注 4"/>
          <p:cNvSpPr/>
          <p:nvPr/>
        </p:nvSpPr>
        <p:spPr bwMode="auto">
          <a:xfrm>
            <a:off x="338455" y="3165475"/>
            <a:ext cx="1165860" cy="527050"/>
          </a:xfrm>
          <a:prstGeom prst="wedgeRectCallout">
            <a:avLst>
              <a:gd name="adj1" fmla="val 81372"/>
              <a:gd name="adj2" fmla="val 23975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algn="ctr"/>
            <a:r>
              <a:rPr lang="zh-CN" sz="1600" dirty="0">
                <a:latin typeface="Calibri" panose="020F0502020204030204" pitchFamily="34" charset="0"/>
                <a:ea typeface="DFKai-SB" panose="03000509000000000000" pitchFamily="65" charset="-120"/>
              </a:rPr>
              <a:t>他激式</a:t>
            </a:r>
          </a:p>
          <a:p>
            <a:pPr algn="ctr"/>
            <a:r>
              <a:rPr lang="zh-CN" sz="1600" dirty="0">
                <a:latin typeface="Calibri" panose="020F0502020204030204" pitchFamily="34" charset="0"/>
                <a:ea typeface="DFKai-SB" panose="03000509000000000000" pitchFamily="65" charset="-120"/>
              </a:rPr>
              <a:t>蜂鳴器端子</a:t>
            </a:r>
            <a:endParaRPr kumimoji="1" lang="zh-CN" sz="1400" b="0" i="0" u="none" strike="noStrike" cap="none" normalizeH="0" dirty="0">
              <a:ln>
                <a:noFill/>
              </a:ln>
              <a:effectLst/>
              <a:latin typeface="Calibri" panose="020F0502020204030204" pitchFamily="34" charset="0"/>
              <a:ea typeface="DFKai-SB" panose="03000509000000000000" pitchFamily="65" charset="-120"/>
            </a:endParaRPr>
          </a:p>
        </p:txBody>
      </p:sp>
      <p:sp>
        <p:nvSpPr>
          <p:cNvPr id="10" name="矩形标注 9"/>
          <p:cNvSpPr/>
          <p:nvPr/>
        </p:nvSpPr>
        <p:spPr bwMode="auto">
          <a:xfrm>
            <a:off x="338455" y="3865880"/>
            <a:ext cx="1165860" cy="527050"/>
          </a:xfrm>
          <a:prstGeom prst="wedgeRectCallout">
            <a:avLst>
              <a:gd name="adj1" fmla="val 88725"/>
              <a:gd name="adj2" fmla="val -24698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algn="ctr"/>
            <a:r>
              <a:rPr lang="zh-CN" sz="1600" dirty="0">
                <a:latin typeface="Calibri" panose="020F0502020204030204" pitchFamily="34" charset="0"/>
                <a:ea typeface="DFKai-SB" panose="03000509000000000000" pitchFamily="65" charset="-120"/>
              </a:rPr>
              <a:t>自激式</a:t>
            </a:r>
          </a:p>
          <a:p>
            <a:pPr algn="ctr"/>
            <a:r>
              <a:rPr lang="zh-CN" sz="1600" dirty="0">
                <a:latin typeface="Calibri" panose="020F0502020204030204" pitchFamily="34" charset="0"/>
                <a:ea typeface="DFKai-SB" panose="03000509000000000000" pitchFamily="65" charset="-120"/>
              </a:rPr>
              <a:t>蜂鳴器端子</a:t>
            </a:r>
            <a:endParaRPr kumimoji="1" lang="zh-CN" sz="1400" b="0" i="0" u="none" strike="noStrike" cap="none" normalizeH="0" dirty="0">
              <a:ln>
                <a:noFill/>
              </a:ln>
              <a:effectLst/>
              <a:latin typeface="Calibri" panose="020F0502020204030204" pitchFamily="34" charset="0"/>
              <a:ea typeface="DFKai-SB" panose="03000509000000000000" pitchFamily="65" charset="-12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solidFill>
                  <a:srgbClr val="0000FF"/>
                </a:solidFill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DEMO</a:t>
            </a:r>
            <a:r>
              <a:rPr lang="zh-CN" altLang="en-US" dirty="0">
                <a:solidFill>
                  <a:srgbClr val="0000FF"/>
                </a:solidFill>
                <a:latin typeface="Calibri" panose="020F0502020204030204" pitchFamily="34" charset="0"/>
                <a:ea typeface="DFKai-SB" panose="03000509000000000000" pitchFamily="65" charset="-120"/>
              </a:rPr>
              <a:t>實現功能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565CE74E-AB26-4998-AD42-012C4C1AD076}" type="slidenum">
              <a:rPr lang="zh-CN" altLang="en-US" strike="noStrike" noProof="1" smtClean="0">
                <a:latin typeface="Calibri" panose="020F0502020204030204" pitchFamily="34" charset="0"/>
                <a:ea typeface="DFKai-SB" panose="03000509000000000000" pitchFamily="65" charset="-120"/>
                <a:cs typeface="+mn-cs"/>
              </a:rPr>
              <a:t>16</a:t>
            </a:fld>
            <a:endParaRPr lang="zh-CN" altLang="en-US" strike="noStrike" noProof="1">
              <a:latin typeface="Calibri" panose="020F0502020204030204" pitchFamily="34" charset="0"/>
              <a:ea typeface="DFKai-SB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96900" y="1181100"/>
            <a:ext cx="820610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7030A0"/>
              </a:buClr>
              <a:buFont typeface="Wingdings" panose="05000000000000000000" pitchFamily="2" charset="2"/>
              <a:buChar char="Ø"/>
              <a:defRPr/>
            </a:pPr>
            <a:r>
              <a:rPr kumimoji="1" lang="zh-CN" altLang="en-US" sz="2400" dirty="0">
                <a:latin typeface="Calibri" panose="020F0502020204030204" pitchFamily="34" charset="0"/>
                <a:ea typeface="DFKai-SB" panose="03000509000000000000" pitchFamily="65" charset="-120"/>
              </a:rPr>
              <a:t>主要功能</a:t>
            </a:r>
            <a:endParaRPr kumimoji="1" lang="en-US" altLang="zh-CN" sz="2400" dirty="0">
              <a:latin typeface="Calibri" panose="020F0502020204030204" pitchFamily="34" charset="0"/>
              <a:ea typeface="DFKai-SB" panose="03000509000000000000" pitchFamily="65" charset="-120"/>
            </a:endParaRPr>
          </a:p>
          <a:p>
            <a:pPr>
              <a:buClr>
                <a:srgbClr val="C20E39"/>
              </a:buClr>
              <a:buFont typeface="Wingdings" panose="05000000000000000000" pitchFamily="2" charset="2"/>
              <a:buChar char="u"/>
              <a:defRPr/>
            </a:pPr>
            <a:r>
              <a:rPr kumimoji="1" lang="zh-CN" altLang="en-US" sz="20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若沒有標定，則上電後紅燈常亮。標定方式：上電時短接BD端口和GND。若標定過，上電後紅燈閃一次。</a:t>
            </a:r>
          </a:p>
          <a:p>
            <a:pPr>
              <a:buClr>
                <a:srgbClr val="C20E39"/>
              </a:buClr>
              <a:buFont typeface="Wingdings" panose="05000000000000000000" pitchFamily="2" charset="2"/>
              <a:buChar char="u"/>
              <a:defRPr/>
            </a:pPr>
            <a:r>
              <a:rPr kumimoji="1" lang="zh-CN" altLang="en-US" sz="20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標定模式：紅燈每</a:t>
            </a:r>
            <a:r>
              <a:rPr kumimoji="1" lang="en-US" altLang="zh-CN" sz="20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1s</a:t>
            </a:r>
            <a:r>
              <a:rPr kumimoji="1" lang="zh-CN" altLang="en-US" sz="20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閃爍一次；標定成功進入常態，不成功紅燈常亮。</a:t>
            </a:r>
            <a:endParaRPr kumimoji="1" lang="en-US" altLang="zh-CN" sz="2000" dirty="0">
              <a:latin typeface="Calibri" panose="020F0502020204030204" pitchFamily="34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>
              <a:buClr>
                <a:srgbClr val="C20E39"/>
              </a:buClr>
              <a:buFont typeface="Wingdings" panose="05000000000000000000" pitchFamily="2" charset="2"/>
              <a:buChar char="u"/>
              <a:defRPr/>
            </a:pPr>
            <a:r>
              <a:rPr kumimoji="1" lang="zh-CN" altLang="en-US" sz="20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常態模式：紅燈每</a:t>
            </a:r>
            <a:r>
              <a:rPr kumimoji="1" lang="en-US" altLang="zh-CN" sz="20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40s</a:t>
            </a:r>
            <a:r>
              <a:rPr kumimoji="1" lang="zh-CN" altLang="en-US" sz="20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閃爍一次。</a:t>
            </a:r>
            <a:endParaRPr kumimoji="1" lang="en-US" altLang="zh-CN" sz="2000" dirty="0">
              <a:latin typeface="Calibri" panose="020F0502020204030204" pitchFamily="34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>
              <a:buClr>
                <a:srgbClr val="C20E39"/>
              </a:buClr>
              <a:buFont typeface="Wingdings" panose="05000000000000000000" pitchFamily="2" charset="2"/>
              <a:buChar char="u"/>
              <a:defRPr/>
            </a:pPr>
            <a:r>
              <a:rPr kumimoji="1" lang="zh-CN" altLang="en-US" sz="20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報警模式：烟霧濃度超標或溫度超標時，間接響</a:t>
            </a:r>
            <a:r>
              <a:rPr kumimoji="1" lang="en-US" altLang="zh-CN" sz="20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3</a:t>
            </a:r>
            <a:r>
              <a:rPr kumimoji="1" lang="zh-CN" altLang="en-US" sz="20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聲後停</a:t>
            </a:r>
            <a:r>
              <a:rPr kumimoji="1" lang="en-US" altLang="zh-CN" sz="20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1s</a:t>
            </a:r>
            <a:r>
              <a:rPr kumimoji="1" lang="zh-CN" altLang="en-US" sz="20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，之後循環。</a:t>
            </a:r>
          </a:p>
          <a:p>
            <a:pPr>
              <a:buClr>
                <a:srgbClr val="C20E39"/>
              </a:buClr>
              <a:buFont typeface="Wingdings" panose="05000000000000000000" pitchFamily="2" charset="2"/>
              <a:buChar char="u"/>
              <a:defRPr/>
            </a:pPr>
            <a:r>
              <a:rPr kumimoji="1" lang="zh-CN" altLang="en-US" sz="20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消音模式：報警狀態下按下測試按鍵會消音</a:t>
            </a:r>
            <a:r>
              <a:rPr kumimoji="1" lang="en-US" altLang="zh-CN" sz="20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90s</a:t>
            </a:r>
            <a:r>
              <a:rPr kumimoji="1" lang="zh-CN" altLang="en-US" sz="20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；</a:t>
            </a:r>
            <a:endParaRPr kumimoji="1" lang="en-US" altLang="zh-CN" sz="2000" dirty="0">
              <a:latin typeface="Calibri" panose="020F0502020204030204" pitchFamily="34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>
              <a:buClr>
                <a:srgbClr val="C20E39"/>
              </a:buClr>
              <a:buFont typeface="Wingdings" panose="05000000000000000000" pitchFamily="2" charset="2"/>
              <a:buChar char="u"/>
              <a:defRPr/>
            </a:pPr>
            <a:r>
              <a:rPr kumimoji="1" lang="zh-CN" altLang="en-US" sz="20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故障檢測：當檢測到發射管或接收管故障時，每</a:t>
            </a:r>
            <a:r>
              <a:rPr kumimoji="1" lang="en-US" altLang="zh-CN" sz="20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40s</a:t>
            </a:r>
            <a:r>
              <a:rPr kumimoji="1" lang="zh-CN" altLang="en-US" sz="20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蜂鳴器嚮兩聲，紅燈閃</a:t>
            </a:r>
            <a:r>
              <a:rPr kumimoji="1" lang="en-US" altLang="zh-CN" sz="20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kumimoji="1" lang="zh-CN" altLang="en-US" sz="20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次。</a:t>
            </a:r>
            <a:endParaRPr kumimoji="1" lang="en-US" altLang="zh-CN" sz="2000" dirty="0">
              <a:latin typeface="Calibri" panose="020F0502020204030204" pitchFamily="34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>
              <a:buClr>
                <a:srgbClr val="C20E39"/>
              </a:buClr>
              <a:buFont typeface="Wingdings" panose="05000000000000000000" pitchFamily="2" charset="2"/>
              <a:buChar char="u"/>
              <a:defRPr/>
            </a:pPr>
            <a:r>
              <a:rPr kumimoji="1" lang="zh-CN" altLang="en-US" sz="20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低壓檢測：</a:t>
            </a:r>
            <a:r>
              <a:rPr kumimoji="1" lang="zh-TW" altLang="en-US" sz="20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當檢測到電源電壓低於 </a:t>
            </a:r>
            <a:r>
              <a:rPr kumimoji="1" lang="en-US" altLang="zh-TW" sz="20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2.7V </a:t>
            </a:r>
            <a:r>
              <a:rPr kumimoji="1" lang="zh-TW" altLang="en-US" sz="20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時，每 </a:t>
            </a:r>
            <a:r>
              <a:rPr kumimoji="1" lang="en-US" altLang="zh-TW" sz="20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40s </a:t>
            </a:r>
            <a:r>
              <a:rPr kumimoji="1" lang="zh-CN" altLang="en-US" sz="20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紅燈</a:t>
            </a:r>
            <a:r>
              <a:rPr kumimoji="1" lang="zh-TW" altLang="en-US" sz="20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閃爍一次，蜂鳴器響一聲，表示低電壓狀態。</a:t>
            </a:r>
            <a:endParaRPr kumimoji="1" lang="en-US" altLang="zh-TW" sz="2000" dirty="0">
              <a:latin typeface="Calibri" panose="020F0502020204030204" pitchFamily="34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>
              <a:buClr>
                <a:srgbClr val="C20E39"/>
              </a:buClr>
              <a:buFont typeface="Wingdings" panose="05000000000000000000" pitchFamily="2" charset="2"/>
              <a:buChar char="u"/>
              <a:defRPr/>
            </a:pPr>
            <a:r>
              <a:rPr kumimoji="1" lang="zh-CN" altLang="en-US" sz="20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具有溫度補償功能。</a:t>
            </a:r>
            <a:endParaRPr kumimoji="1" lang="en-US" altLang="zh-CN" sz="2000" dirty="0">
              <a:latin typeface="Calibri" panose="020F0502020204030204" pitchFamily="34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>
              <a:buClr>
                <a:srgbClr val="C20E39"/>
              </a:buClr>
              <a:defRPr/>
            </a:pPr>
            <a:endParaRPr kumimoji="1" lang="en-US" altLang="zh-CN" sz="2000" dirty="0">
              <a:latin typeface="Calibri" panose="020F0502020204030204" pitchFamily="34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>
              <a:buClr>
                <a:srgbClr val="C20E39"/>
              </a:buClr>
              <a:defRPr/>
            </a:pPr>
            <a:r>
              <a:rPr kumimoji="1" lang="en-US" altLang="zh-CN" sz="2000" dirty="0">
                <a:latin typeface="Calibri" panose="020F050202020403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Note</a:t>
            </a:r>
            <a:r>
              <a:rPr kumimoji="1" lang="zh-CN" altLang="en-US" sz="2000" dirty="0">
                <a:latin typeface="Calibri" panose="020F050202020403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：</a:t>
            </a:r>
            <a:r>
              <a:rPr kumimoji="1" lang="zh-CN" altLang="en-US" sz="2000" dirty="0">
                <a:latin typeface="Calibri" panose="020F0502020204030204" pitchFamily="34" charset="0"/>
                <a:ea typeface="DFKai-SB" panose="03000509000000000000" pitchFamily="65" charset="-120"/>
              </a:rPr>
              <a:t>以上功能為</a:t>
            </a:r>
            <a:r>
              <a:rPr kumimoji="1" lang="en-US" altLang="zh-CN" sz="2000" dirty="0">
                <a:latin typeface="Calibri" panose="020F050202020403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code</a:t>
            </a:r>
            <a:r>
              <a:rPr kumimoji="1" lang="zh-CN" altLang="en-US" sz="2000" dirty="0">
                <a:latin typeface="Calibri" panose="020F050202020403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“</a:t>
            </a:r>
            <a:r>
              <a:rPr kumimoji="1" sz="2000" dirty="0">
                <a:latin typeface="Calibri" panose="020F050202020403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SWC-DM20200604-BA45F5340-独立感烟火灾探测报警器-V1.1.1</a:t>
            </a:r>
            <a:r>
              <a:rPr kumimoji="1" lang="zh-CN" altLang="en-US" sz="2000" dirty="0">
                <a:latin typeface="Calibri" panose="020F050202020403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”</a:t>
            </a:r>
            <a:r>
              <a:rPr kumimoji="1" lang="zh-CN" altLang="en-US" sz="2000" dirty="0">
                <a:latin typeface="Calibri" panose="020F0502020204030204" pitchFamily="34" charset="0"/>
                <a:ea typeface="DFKai-SB" panose="03000509000000000000" pitchFamily="65" charset="-120"/>
              </a:rPr>
              <a:t>所實現，後續若有增加功能或代碼完善則響應的</a:t>
            </a:r>
            <a:r>
              <a:rPr kumimoji="1" lang="en-US" altLang="zh-CN" sz="2000" dirty="0">
                <a:latin typeface="Calibri" panose="020F050202020403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code</a:t>
            </a:r>
            <a:r>
              <a:rPr kumimoji="1" lang="zh-CN" altLang="en-US" sz="2000" dirty="0">
                <a:latin typeface="Calibri" panose="020F0502020204030204" pitchFamily="34" charset="0"/>
                <a:ea typeface="DFKai-SB" panose="03000509000000000000" pitchFamily="65" charset="-120"/>
              </a:rPr>
              <a:t>版本號會升級。</a:t>
            </a:r>
            <a:endParaRPr kumimoji="1" lang="en-US" altLang="zh-CN" sz="2000" dirty="0">
              <a:latin typeface="Calibri" panose="020F0502020204030204" pitchFamily="34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>
                <a:solidFill>
                  <a:srgbClr val="0000FF"/>
                </a:solidFill>
                <a:latin typeface="Calibri" panose="020F0502020204030204" pitchFamily="34" charset="0"/>
                <a:ea typeface="DFKai-SB" panose="03000509000000000000" pitchFamily="65" charset="-120"/>
              </a:rPr>
              <a:t>優勢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565CE74E-AB26-4998-AD42-012C4C1AD076}" type="slidenum">
              <a:rPr lang="zh-CN" altLang="en-US" strike="noStrike" noProof="1" smtClean="0">
                <a:latin typeface="Calibri" panose="020F0502020204030204" pitchFamily="34" charset="0"/>
                <a:ea typeface="DFKai-SB" panose="03000509000000000000" pitchFamily="65" charset="-120"/>
                <a:cs typeface="+mn-cs"/>
              </a:rPr>
              <a:t>17</a:t>
            </a:fld>
            <a:endParaRPr lang="zh-CN" altLang="en-US" strike="noStrike" noProof="1">
              <a:latin typeface="Calibri" panose="020F0502020204030204" pitchFamily="34" charset="0"/>
              <a:ea typeface="DFKai-SB" panose="03000509000000000000" pitchFamily="65" charset="-120"/>
            </a:endParaRPr>
          </a:p>
        </p:txBody>
      </p:sp>
      <p:sp>
        <p:nvSpPr>
          <p:cNvPr id="5" name="文本占位符 1"/>
          <p:cNvSpPr txBox="1">
            <a:spLocks noChangeArrowheads="1"/>
          </p:cNvSpPr>
          <p:nvPr/>
        </p:nvSpPr>
        <p:spPr bwMode="auto">
          <a:xfrm>
            <a:off x="250825" y="1185863"/>
            <a:ext cx="8642350" cy="858837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BA45F5340 Smoke Detector </a:t>
            </a:r>
            <a:r>
              <a:rPr kumimoji="0" lang="zh-CN" alt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優勢</a:t>
            </a:r>
          </a:p>
        </p:txBody>
      </p:sp>
      <p:sp>
        <p:nvSpPr>
          <p:cNvPr id="7" name="矩形 6"/>
          <p:cNvSpPr/>
          <p:nvPr/>
        </p:nvSpPr>
        <p:spPr>
          <a:xfrm>
            <a:off x="385962" y="1676749"/>
            <a:ext cx="8372765" cy="332295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u"/>
              <a:defRPr/>
            </a:pPr>
            <a:r>
              <a:rPr lang="en-US" altLang="zh-CN" sz="2000" dirty="0">
                <a:latin typeface="Calibri" panose="020F050202020403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Smoke Detector AFE</a:t>
            </a:r>
            <a:r>
              <a:rPr lang="zh-CN" altLang="en-US" sz="20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集成</a:t>
            </a:r>
            <a:r>
              <a:rPr lang="en-US" altLang="zh-CN" sz="20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lang="zh-CN" altLang="en-US" sz="20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個</a:t>
            </a:r>
            <a:r>
              <a:rPr lang="en-US" altLang="zh-CN" sz="20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OPA</a:t>
            </a:r>
            <a:r>
              <a:rPr lang="zh-CN" altLang="en-US" sz="20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，極大的方便了信號的處理。</a:t>
            </a:r>
            <a:endParaRPr lang="en-US" altLang="zh-CN" sz="2000" dirty="0">
              <a:latin typeface="Calibri" panose="020F0502020204030204" pitchFamily="34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u"/>
              <a:defRPr/>
            </a:pPr>
            <a:r>
              <a:rPr lang="en-US" altLang="zh-CN" sz="20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CN" altLang="en-US" sz="20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信號的放大倍率可由軟件調節。</a:t>
            </a:r>
            <a:endParaRPr lang="en-US" altLang="zh-CN" sz="2000" dirty="0">
              <a:latin typeface="Calibri" panose="020F0502020204030204" pitchFamily="34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u"/>
              <a:defRPr/>
            </a:pPr>
            <a:r>
              <a:rPr lang="en-US" altLang="zh-CN" sz="20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0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  <a:sym typeface="+mn-ea"/>
              </a:rPr>
              <a:t>內部集成雙通道 IR LED 恒定電流驅動，用於煙感發射管驅動，電流可以通過軟件調節；</a:t>
            </a:r>
            <a:endParaRPr lang="en-US" altLang="zh-CN" sz="2000" dirty="0">
              <a:latin typeface="Calibri" panose="020F0502020204030204" pitchFamily="34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Clr>
                <a:srgbClr val="FF0000"/>
              </a:buClr>
              <a:defRPr/>
            </a:pPr>
            <a:r>
              <a:rPr lang="en-US" altLang="zh-CN" sz="20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  <a:sym typeface="+mn-ea"/>
              </a:rPr>
              <a:t>     ISINK0</a:t>
            </a:r>
            <a:r>
              <a:rPr lang="zh-CN" altLang="en-US" sz="20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  <a:sym typeface="+mn-ea"/>
              </a:rPr>
              <a:t>的範圍為（</a:t>
            </a:r>
            <a:r>
              <a:rPr lang="en-US" altLang="zh-CN" sz="20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  <a:sym typeface="+mn-ea"/>
              </a:rPr>
              <a:t>Min:50mA,Max:360mA</a:t>
            </a:r>
            <a:r>
              <a:rPr lang="zh-CN" altLang="en-US" sz="20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  <a:sym typeface="+mn-ea"/>
              </a:rPr>
              <a:t>）；</a:t>
            </a:r>
            <a:endParaRPr lang="en-US" altLang="zh-CN" sz="2000" dirty="0">
              <a:latin typeface="Calibri" panose="020F0502020204030204" pitchFamily="34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Clr>
                <a:srgbClr val="FF0000"/>
              </a:buClr>
              <a:defRPr/>
            </a:pPr>
            <a:r>
              <a:rPr lang="en-US" altLang="zh-CN" sz="20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  <a:sym typeface="+mn-ea"/>
              </a:rPr>
              <a:t>     ISINK1</a:t>
            </a:r>
            <a:r>
              <a:rPr lang="zh-CN" altLang="en-US" sz="20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  <a:sym typeface="+mn-ea"/>
              </a:rPr>
              <a:t>的範圍為（</a:t>
            </a:r>
            <a:r>
              <a:rPr lang="en-US" altLang="zh-CN" sz="20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  <a:sym typeface="+mn-ea"/>
              </a:rPr>
              <a:t>Min:50mA,Max:205mA</a:t>
            </a:r>
            <a:r>
              <a:rPr lang="zh-CN" altLang="en-US" sz="20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  <a:sym typeface="+mn-ea"/>
              </a:rPr>
              <a:t>）。</a:t>
            </a:r>
            <a:endParaRPr lang="zh-CN" altLang="en-US" sz="2000" dirty="0">
              <a:latin typeface="Calibri" panose="020F0502020204030204" pitchFamily="34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u"/>
              <a:defRPr/>
            </a:pPr>
            <a:r>
              <a:rPr lang="zh-CN" altLang="en-US" sz="20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內部集成壓電式蜂鳴片</a:t>
            </a:r>
            <a:r>
              <a:rPr lang="zh-CN" altLang="en-US" sz="20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  <a:sym typeface="+mn-ea"/>
              </a:rPr>
              <a:t>升壓</a:t>
            </a:r>
            <a:r>
              <a:rPr lang="zh-CN" altLang="en-US" sz="20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驅動電路，可直接驅動蜂鳴器。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565CE74E-AB26-4998-AD42-012C4C1AD076}" type="slidenum">
              <a:rPr lang="zh-CN" altLang="en-US" strike="noStrike" noProof="1" smtClean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18</a:t>
            </a:fld>
            <a:endParaRPr lang="zh-CN" altLang="en-US" strike="noStrike" noProof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565CE74E-AB26-4998-AD42-012C4C1AD076}" type="slidenum">
              <a:rPr lang="zh-CN" altLang="en-US" strike="noStrike" noProof="1" smtClean="0">
                <a:latin typeface="Calibri" panose="020F0502020204030204" pitchFamily="34" charset="0"/>
                <a:ea typeface="DFKai-SB" panose="03000509000000000000" pitchFamily="65" charset="-120"/>
                <a:cs typeface="+mn-cs"/>
              </a:rPr>
              <a:t>2</a:t>
            </a:fld>
            <a:endParaRPr lang="zh-CN" altLang="en-US" strike="noStrike" noProof="1">
              <a:latin typeface="Calibri" panose="020F0502020204030204" pitchFamily="34" charset="0"/>
              <a:ea typeface="DFKai-SB" panose="03000509000000000000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602509" y="1735861"/>
            <a:ext cx="4572000" cy="20612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7030A0"/>
              </a:buClr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BA45F5340</a:t>
            </a:r>
            <a:r>
              <a:rPr lang="zh-CN" altLang="en-US" sz="32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資源</a:t>
            </a:r>
            <a:endParaRPr lang="en-US" altLang="zh-CN" sz="3200" dirty="0">
              <a:latin typeface="Calibri" panose="020F0502020204030204" pitchFamily="34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>
              <a:buClr>
                <a:srgbClr val="7030A0"/>
              </a:buClr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BA45F5340</a:t>
            </a:r>
            <a:r>
              <a:rPr lang="zh-CN" altLang="en-US" sz="32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應用</a:t>
            </a:r>
            <a:endParaRPr lang="en-US" altLang="zh-CN" sz="3200" dirty="0">
              <a:latin typeface="Calibri" panose="020F0502020204030204" pitchFamily="34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>
              <a:buClr>
                <a:srgbClr val="7030A0"/>
              </a:buClr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  <a:sym typeface="PMingLiU" panose="02020500000000000000" pitchFamily="18" charset="-120"/>
              </a:rPr>
              <a:t>BA45F5340 </a:t>
            </a:r>
            <a:r>
              <a:rPr lang="en-US" altLang="zh-CN" sz="32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Demo</a:t>
            </a:r>
          </a:p>
          <a:p>
            <a:pPr>
              <a:buClr>
                <a:srgbClr val="7030A0"/>
              </a:buClr>
              <a:buFont typeface="Wingdings" panose="05000000000000000000" pitchFamily="2" charset="2"/>
              <a:buChar char="Ø"/>
            </a:pPr>
            <a:r>
              <a:rPr lang="zh-CN" altLang="en-US" sz="32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優勢</a:t>
            </a:r>
            <a:endParaRPr lang="en-US" altLang="zh-CN" sz="3200" dirty="0">
              <a:latin typeface="Calibri" panose="020F0502020204030204" pitchFamily="34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 fontAlgn="auto"/>
            <a:fld id="{565CE74E-AB26-4998-AD42-012C4C1AD076}" type="slidenum">
              <a:rPr lang="zh-CN" altLang="en-US" noProof="1" smtClean="0">
                <a:latin typeface="Calibri" panose="020F0502020204030204" pitchFamily="34" charset="0"/>
                <a:ea typeface="DFKai-SB" panose="03000509000000000000" pitchFamily="65" charset="-120"/>
                <a:cs typeface="+mn-cs"/>
              </a:rPr>
              <a:t>3</a:t>
            </a:fld>
            <a:endParaRPr lang="zh-CN" altLang="en-US" noProof="1">
              <a:latin typeface="Calibri" panose="020F0502020204030204" pitchFamily="34" charset="0"/>
              <a:ea typeface="DFKai-SB" panose="03000509000000000000" pitchFamily="65" charset="-120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10837" y="1036843"/>
            <a:ext cx="226250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7030A0"/>
              </a:buClr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MCU</a:t>
            </a:r>
            <a:r>
              <a:rPr lang="zh-CN" altLang="en-US" sz="2400" dirty="0"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資源介紹</a:t>
            </a:r>
            <a:endParaRPr lang="en-US" altLang="zh-CN" sz="2400" dirty="0">
              <a:latin typeface="Calibri" panose="020F0502020204030204" pitchFamily="34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774950" y="1146176"/>
          <a:ext cx="4029075" cy="5314360"/>
        </p:xfrm>
        <a:graphic>
          <a:graphicData uri="http://schemas.openxmlformats.org/drawingml/2006/table">
            <a:tbl>
              <a:tblPr/>
              <a:tblGrid>
                <a:gridCol w="9074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7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937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1400" b="1" i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FKai-SB" panose="03000509000000000000" pitchFamily="65" charset="-120"/>
                          <a:cs typeface="Arial" panose="020B0604020202020204" pitchFamily="34" charset="0"/>
                        </a:rPr>
                        <a:t>MCU model</a:t>
                      </a:r>
                    </a:p>
                  </a:txBody>
                  <a:tcPr marL="0" marR="0" marT="0" marB="0" anchor="ctr" horzOverflow="overflow">
                    <a:lnL w="15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DFKai-SB" panose="03000509000000000000" pitchFamily="65" charset="-120"/>
                          <a:cs typeface="Arial" panose="020B0604020202020204" pitchFamily="34" charset="0"/>
                        </a:rPr>
                        <a:t>BA45F5340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4294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1400" b="1" i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FKai-SB" panose="03000509000000000000" pitchFamily="65" charset="-120"/>
                          <a:cs typeface="Arial" panose="020B0604020202020204" pitchFamily="34" charset="0"/>
                        </a:rPr>
                        <a:t>Op. Temperatrue</a:t>
                      </a:r>
                    </a:p>
                  </a:txBody>
                  <a:tcPr marL="0" marR="0" marT="0" marB="0" anchor="b" horzOverflow="overflow">
                    <a:lnL w="15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1400" b="0" i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DFKai-SB" panose="03000509000000000000" pitchFamily="65" charset="-120"/>
                          <a:cs typeface="Arial" panose="020B0604020202020204" pitchFamily="34" charset="0"/>
                        </a:rPr>
                        <a:t>-40</a:t>
                      </a:r>
                      <a:r>
                        <a:rPr kumimoji="0" lang="en-US" altLang="zh-TW" sz="1400" b="0" i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DFKai-SB" panose="03000509000000000000" pitchFamily="65" charset="-120"/>
                          <a:cs typeface="Arial Unicode MS" panose="020B0604020202020204" pitchFamily="34" charset="-122"/>
                        </a:rPr>
                        <a:t>℃</a:t>
                      </a:r>
                      <a:r>
                        <a:rPr kumimoji="0" lang="en-US" altLang="zh-TW" sz="1400" b="0" i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DFKai-SB" panose="03000509000000000000" pitchFamily="65" charset="-120"/>
                          <a:cs typeface="Arial" panose="020B0604020202020204" pitchFamily="34" charset="0"/>
                        </a:rPr>
                        <a:t>~85</a:t>
                      </a:r>
                      <a:r>
                        <a:rPr kumimoji="0" lang="en-US" altLang="zh-TW" sz="1400" b="0" i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DFKai-SB" panose="03000509000000000000" pitchFamily="65" charset="-120"/>
                          <a:cs typeface="Arial Unicode MS" panose="020B0604020202020204" pitchFamily="34" charset="-122"/>
                        </a:rPr>
                        <a:t>℃</a:t>
                      </a:r>
                      <a:endParaRPr kumimoji="0" lang="en-US" altLang="zh-TW" sz="1400" b="0" i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FKai-SB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4294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1400" b="1" i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FKai-SB" panose="03000509000000000000" pitchFamily="65" charset="-120"/>
                          <a:cs typeface="Arial" panose="020B0604020202020204" pitchFamily="34" charset="0"/>
                        </a:rPr>
                        <a:t>Op. Voltage</a:t>
                      </a:r>
                    </a:p>
                  </a:txBody>
                  <a:tcPr marL="0" marR="0" marT="0" marB="0" anchor="b" horzOverflow="overflow">
                    <a:lnL w="15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1400" b="0" i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DFKai-SB" panose="03000509000000000000" pitchFamily="65" charset="-120"/>
                          <a:cs typeface="Arial" panose="020B0604020202020204" pitchFamily="34" charset="0"/>
                        </a:rPr>
                        <a:t>2.2V~5.5V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4294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1400" b="1" i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FKai-SB" panose="03000509000000000000" pitchFamily="65" charset="-120"/>
                          <a:cs typeface="Arial" panose="020B0604020202020204" pitchFamily="34" charset="0"/>
                        </a:rPr>
                        <a:t>Memory</a:t>
                      </a:r>
                    </a:p>
                  </a:txBody>
                  <a:tcPr marL="0" marR="0" marT="0" marB="0" anchor="ctr" horzOverflow="overflow">
                    <a:lnL w="15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1400" b="1" i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FKai-SB" panose="03000509000000000000" pitchFamily="65" charset="-120"/>
                          <a:cs typeface="Arial" panose="020B0604020202020204" pitchFamily="34" charset="0"/>
                        </a:rPr>
                        <a:t>ROM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1400" b="0" i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DFKai-SB" panose="03000509000000000000" pitchFamily="65" charset="-120"/>
                          <a:cs typeface="Arial" panose="020B0604020202020204" pitchFamily="34" charset="0"/>
                        </a:rPr>
                        <a:t>4K x 16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4294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1400" b="1" i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FKai-SB" panose="03000509000000000000" pitchFamily="65" charset="-120"/>
                          <a:cs typeface="Arial" panose="020B0604020202020204" pitchFamily="34" charset="0"/>
                        </a:rPr>
                        <a:t>RAM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1400" b="0" i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FKai-SB" panose="03000509000000000000" pitchFamily="65" charset="-120"/>
                          <a:cs typeface="Arial" panose="020B0604020202020204" pitchFamily="34" charset="0"/>
                        </a:rPr>
                        <a:t>256 x 8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4294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1400" b="1" i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FKai-SB" panose="03000509000000000000" pitchFamily="65" charset="-120"/>
                          <a:cs typeface="Arial" panose="020B0604020202020204" pitchFamily="34" charset="0"/>
                        </a:rPr>
                        <a:t>EEPROM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1400" b="0" i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DFKai-SB" panose="03000509000000000000" pitchFamily="65" charset="-120"/>
                          <a:cs typeface="Arial" panose="020B0604020202020204" pitchFamily="34" charset="0"/>
                        </a:rPr>
                        <a:t>64 x 8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429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1400" b="1" i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FKai-SB" panose="03000509000000000000" pitchFamily="65" charset="-120"/>
                          <a:cs typeface="Arial" panose="020B0604020202020204" pitchFamily="34" charset="0"/>
                        </a:rPr>
                        <a:t>OSC</a:t>
                      </a:r>
                    </a:p>
                  </a:txBody>
                  <a:tcPr marL="0" marR="0" marT="0" marB="0" anchor="ctr" horzOverflow="overflow">
                    <a:lnL w="15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1400" b="1" i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FKai-SB" panose="03000509000000000000" pitchFamily="65" charset="-120"/>
                          <a:cs typeface="Arial" panose="020B0604020202020204" pitchFamily="34" charset="0"/>
                        </a:rPr>
                        <a:t>HIRC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1400" b="0" i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DFKai-SB" panose="03000509000000000000" pitchFamily="65" charset="-120"/>
                          <a:cs typeface="Arial" panose="020B0604020202020204" pitchFamily="34" charset="0"/>
                        </a:rPr>
                        <a:t>2/4/8MHz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4279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1400" b="1" i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FKai-SB" panose="03000509000000000000" pitchFamily="65" charset="-120"/>
                          <a:cs typeface="Arial" panose="020B0604020202020204" pitchFamily="34" charset="0"/>
                        </a:rPr>
                        <a:t>LIRC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1400" b="0" i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FKai-SB" panose="03000509000000000000" pitchFamily="65" charset="-120"/>
                          <a:cs typeface="Arial" panose="020B0604020202020204" pitchFamily="34" charset="0"/>
                        </a:rPr>
                        <a:t>32KHz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4294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1400" b="1" i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FKai-SB" panose="03000509000000000000" pitchFamily="65" charset="-120"/>
                          <a:cs typeface="Arial" panose="020B0604020202020204" pitchFamily="34" charset="0"/>
                        </a:rPr>
                        <a:t>I/O</a:t>
                      </a:r>
                    </a:p>
                  </a:txBody>
                  <a:tcPr marL="0" marR="0" marT="0" marB="0" anchor="ctr" horzOverflow="overflow">
                    <a:lnL w="15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1400" b="0" i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FKai-SB" panose="03000509000000000000" pitchFamily="65" charset="-12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4294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1400" b="1" i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FKai-SB" panose="03000509000000000000" pitchFamily="65" charset="-120"/>
                          <a:cs typeface="Arial" panose="020B0604020202020204" pitchFamily="34" charset="0"/>
                        </a:rPr>
                        <a:t>EXT. INT.</a:t>
                      </a:r>
                    </a:p>
                  </a:txBody>
                  <a:tcPr marL="0" marR="0" marT="0" marB="0" anchor="ctr" horzOverflow="overflow">
                    <a:lnL w="15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1400" b="0" i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FKai-SB" panose="03000509000000000000" pitchFamily="65" charset="-12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444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1400" b="1" i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FKai-SB" panose="03000509000000000000" pitchFamily="65" charset="-120"/>
                          <a:cs typeface="Arial" panose="020B0604020202020204" pitchFamily="34" charset="0"/>
                        </a:rPr>
                        <a:t>Timer</a:t>
                      </a:r>
                    </a:p>
                  </a:txBody>
                  <a:tcPr marL="0" marR="0" marT="0" marB="0" anchor="ctr" horzOverflow="overflow">
                    <a:lnL w="15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1400" b="1" i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FKai-SB" panose="03000509000000000000" pitchFamily="65" charset="-120"/>
                          <a:cs typeface="Arial" panose="020B0604020202020204" pitchFamily="34" charset="0"/>
                        </a:rPr>
                        <a:t>Type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1400" b="0" i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FKai-SB" panose="03000509000000000000" pitchFamily="65" charset="-120"/>
                          <a:cs typeface="Arial" panose="020B0604020202020204" pitchFamily="34" charset="0"/>
                        </a:rPr>
                        <a:t>10-bit x 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587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1400" b="1" i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FKai-SB" panose="03000509000000000000" pitchFamily="65" charset="-120"/>
                          <a:cs typeface="Arial" panose="020B0604020202020204" pitchFamily="34" charset="0"/>
                        </a:rPr>
                        <a:t>A/D</a:t>
                      </a:r>
                    </a:p>
                  </a:txBody>
                  <a:tcPr marL="0" marR="0" marT="0" marB="0" anchor="ctr" horzOverflow="overflow">
                    <a:lnL w="15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1400" b="0" i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FKai-SB" panose="03000509000000000000" pitchFamily="65" charset="-120"/>
                          <a:cs typeface="Arial" panose="020B0604020202020204" pitchFamily="34" charset="0"/>
                        </a:rPr>
                        <a:t>12-bit x 8</a:t>
                      </a:r>
                      <a:r>
                        <a:rPr kumimoji="0" lang="zh-CN" altLang="en-US" sz="1400" b="0" i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FKai-SB" panose="03000509000000000000" pitchFamily="65" charset="-120"/>
                          <a:cs typeface="Arial" panose="020B0604020202020204" pitchFamily="34" charset="0"/>
                        </a:rPr>
                        <a:t>（</a:t>
                      </a:r>
                      <a:r>
                        <a:rPr kumimoji="0" lang="en-US" altLang="zh-CN" sz="1400" b="0" i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FKai-SB" panose="03000509000000000000" pitchFamily="65" charset="-120"/>
                          <a:cs typeface="Arial" panose="020B0604020202020204" pitchFamily="34" charset="0"/>
                        </a:rPr>
                        <a:t>4External+4</a:t>
                      </a:r>
                      <a:r>
                        <a:rPr lang="en-US" altLang="zh-CN" sz="1400" dirty="0">
                          <a:effectLst/>
                          <a:latin typeface="Calibri" panose="020F0502020204030204" pitchFamily="34" charset="0"/>
                          <a:ea typeface="DFKai-SB" panose="03000509000000000000" pitchFamily="65" charset="-120"/>
                        </a:rPr>
                        <a:t>Internal</a:t>
                      </a:r>
                      <a:r>
                        <a:rPr kumimoji="0" lang="zh-CN" altLang="en-US" sz="1400" b="0" i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FKai-SB" panose="03000509000000000000" pitchFamily="65" charset="-120"/>
                          <a:cs typeface="Arial" panose="020B0604020202020204" pitchFamily="34" charset="0"/>
                        </a:rPr>
                        <a:t>）</a:t>
                      </a:r>
                      <a:endParaRPr kumimoji="0" lang="en-US" altLang="zh-TW" sz="1400" b="0" i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FKai-SB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427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1400" b="1" i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FKai-SB" panose="03000509000000000000" pitchFamily="65" charset="-120"/>
                          <a:cs typeface="Arial" panose="020B0604020202020204" pitchFamily="34" charset="0"/>
                        </a:rPr>
                        <a:t>OPA</a:t>
                      </a:r>
                    </a:p>
                  </a:txBody>
                  <a:tcPr marL="0" marR="0" marT="0" marB="0" anchor="ctr" horzOverflow="overflow">
                    <a:lnL w="15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FKai-SB" panose="03000509000000000000" pitchFamily="65" charset="-120"/>
                          <a:cs typeface="Arial" panose="020B0604020202020204" pitchFamily="34" charset="0"/>
                        </a:rPr>
                        <a:t>x</a:t>
                      </a:r>
                      <a:r>
                        <a:rPr kumimoji="0" lang="en-US" altLang="zh-TW" sz="1400" b="0" i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FKai-SB" panose="03000509000000000000" pitchFamily="65" charset="-120"/>
                          <a:cs typeface="Arial" panose="020B0604020202020204" pitchFamily="34" charset="0"/>
                        </a:rPr>
                        <a:t>2(</a:t>
                      </a:r>
                      <a:r>
                        <a:rPr kumimoji="0" lang="en-US" altLang="zh-TW" sz="1400" b="0" i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DFKai-SB" panose="03000509000000000000" pitchFamily="65" charset="-120"/>
                          <a:cs typeface="Arial" panose="020B0604020202020204" pitchFamily="34" charset="0"/>
                        </a:rPr>
                        <a:t>Smoke  AFE</a:t>
                      </a:r>
                      <a:r>
                        <a:rPr kumimoji="0" lang="en-US" altLang="zh-TW" sz="1400" b="0" i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FKai-SB" panose="03000509000000000000" pitchFamily="65" charset="-12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570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1400" b="1" i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FKai-SB" panose="03000509000000000000" pitchFamily="65" charset="-120"/>
                          <a:cs typeface="Arial" panose="020B0604020202020204" pitchFamily="34" charset="0"/>
                        </a:rPr>
                        <a:t>ISINK</a:t>
                      </a:r>
                    </a:p>
                  </a:txBody>
                  <a:tcPr marL="0" marR="0" marT="0" marB="0" anchor="ctr" horzOverflow="overflow">
                    <a:lnL w="15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1400" b="0" i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FKai-SB" panose="03000509000000000000" pitchFamily="65" charset="-120"/>
                          <a:cs typeface="Arial" panose="020B0604020202020204" pitchFamily="34" charset="0"/>
                        </a:rPr>
                        <a:t>x2</a:t>
                      </a:r>
                      <a:r>
                        <a:rPr lang="en-US" altLang="zh-TW" sz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FKai-SB" panose="03000509000000000000" pitchFamily="65" charset="-120"/>
                          <a:cs typeface="Arial" panose="020B0604020202020204" pitchFamily="34" charset="0"/>
                          <a:sym typeface="+mn-ea"/>
                        </a:rPr>
                        <a:t>(</a:t>
                      </a:r>
                      <a:r>
                        <a:rPr lang="en-US" altLang="zh-TW" sz="14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DFKai-SB" panose="03000509000000000000" pitchFamily="65" charset="-120"/>
                          <a:cs typeface="Arial" panose="020B0604020202020204" pitchFamily="34" charset="0"/>
                          <a:sym typeface="+mn-ea"/>
                        </a:rPr>
                        <a:t>Smoke  AFE</a:t>
                      </a:r>
                      <a:r>
                        <a:rPr lang="en-US" altLang="zh-TW" sz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FKai-SB" panose="03000509000000000000" pitchFamily="65" charset="-120"/>
                          <a:cs typeface="Arial" panose="020B0604020202020204" pitchFamily="34" charset="0"/>
                          <a:sym typeface="+mn-ea"/>
                        </a:rPr>
                        <a:t>)</a:t>
                      </a:r>
                      <a:endParaRPr kumimoji="0" lang="en-US" altLang="zh-TW" sz="1400" b="0" i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FKai-SB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427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TW" sz="1400" b="1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FKai-SB" panose="03000509000000000000" pitchFamily="65" charset="-120"/>
                          <a:cs typeface="Arial" panose="020B0604020202020204" pitchFamily="34" charset="0"/>
                          <a:sym typeface="+mn-ea"/>
                        </a:rPr>
                        <a:t>BUZZ Driver</a:t>
                      </a:r>
                      <a:endParaRPr kumimoji="0" lang="en-US" altLang="zh-TW" sz="1400" b="1" i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FKai-SB" panose="03000509000000000000" pitchFamily="65" charset="-12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marL="0" marR="0" marT="0" marB="0" anchor="ctr" horzOverflow="overflow">
                    <a:lnL w="15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TW" sz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FKai-SB" panose="03000509000000000000" pitchFamily="65" charset="-120"/>
                          <a:cs typeface="Arial" panose="020B0604020202020204" pitchFamily="34" charset="0"/>
                          <a:sym typeface="+mn-ea"/>
                        </a:rPr>
                        <a:t>V</a:t>
                      </a:r>
                      <a:endParaRPr kumimoji="0" lang="en-US" altLang="zh-TW" sz="1400" b="0" i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FKai-SB" panose="03000509000000000000" pitchFamily="65" charset="-12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427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1400" b="1" i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FKai-SB" panose="03000509000000000000" pitchFamily="65" charset="-120"/>
                          <a:cs typeface="Arial" panose="020B0604020202020204" pitchFamily="34" charset="0"/>
                        </a:rPr>
                        <a:t>PLT</a:t>
                      </a:r>
                    </a:p>
                  </a:txBody>
                  <a:tcPr marL="0" marR="0" marT="0" marB="0" anchor="ctr" horzOverflow="overflow">
                    <a:lnL w="15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TW" sz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FKai-SB" panose="03000509000000000000" pitchFamily="65" charset="-120"/>
                          <a:cs typeface="Arial" panose="020B0604020202020204" pitchFamily="34" charset="0"/>
                          <a:sym typeface="+mn-ea"/>
                        </a:rPr>
                        <a:t>V</a:t>
                      </a:r>
                      <a:endParaRPr kumimoji="0" lang="en-US" altLang="zh-TW" sz="1400" b="0" i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FKai-SB" panose="03000509000000000000" pitchFamily="65" charset="-12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266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1400" b="1" i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FKai-SB" panose="03000509000000000000" pitchFamily="65" charset="-120"/>
                          <a:cs typeface="Arial" panose="020B0604020202020204" pitchFamily="34" charset="0"/>
                        </a:rPr>
                        <a:t>Stack</a:t>
                      </a:r>
                    </a:p>
                  </a:txBody>
                  <a:tcPr marL="0" marR="0" marT="0" marB="0" anchor="b" horzOverflow="overflow">
                    <a:lnL w="15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1400" b="0" i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DFKai-SB" panose="03000509000000000000" pitchFamily="65" charset="-12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4294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1400" b="1" i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FKai-SB" panose="03000509000000000000" pitchFamily="65" charset="-120"/>
                          <a:cs typeface="Arial" panose="020B0604020202020204" pitchFamily="34" charset="0"/>
                        </a:rPr>
                        <a:t>Interface</a:t>
                      </a:r>
                    </a:p>
                  </a:txBody>
                  <a:tcPr marL="0" marR="0" marT="0" marB="0" anchor="b" horzOverflow="overflow">
                    <a:lnL w="15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1400" b="0" i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DFKai-SB" panose="03000509000000000000" pitchFamily="65" charset="-120"/>
                          <a:cs typeface="Arial" panose="020B0604020202020204" pitchFamily="34" charset="0"/>
                        </a:rPr>
                        <a:t>UART/SPI/IIC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4294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1400" b="1" i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FKai-SB" panose="03000509000000000000" pitchFamily="65" charset="-120"/>
                          <a:cs typeface="Arial" panose="020B0604020202020204" pitchFamily="34" charset="0"/>
                        </a:rPr>
                        <a:t>LVR/LVD</a:t>
                      </a:r>
                    </a:p>
                  </a:txBody>
                  <a:tcPr marL="0" marR="0" marT="0" marB="0" anchor="ctr" horzOverflow="overflow">
                    <a:lnL w="15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1400" b="0" i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FKai-SB" panose="03000509000000000000" pitchFamily="65" charset="-120"/>
                          <a:cs typeface="Arial" panose="020B0604020202020204" pitchFamily="34" charset="0"/>
                        </a:rPr>
                        <a:t>V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44542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1400" b="1" i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FKai-SB" panose="03000509000000000000" pitchFamily="65" charset="-120"/>
                          <a:cs typeface="Arial" panose="020B0604020202020204" pitchFamily="34" charset="0"/>
                        </a:rPr>
                        <a:t>Package</a:t>
                      </a:r>
                    </a:p>
                  </a:txBody>
                  <a:tcPr marL="0" marR="0" marT="0" marB="0" anchor="ctr" horzOverflow="overflow">
                    <a:lnL w="15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1400" b="0" i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FKai-SB" panose="03000509000000000000" pitchFamily="65" charset="-120"/>
                          <a:cs typeface="Arial" panose="020B0604020202020204" pitchFamily="34" charset="0"/>
                        </a:rPr>
                        <a:t>24/28SSOP</a:t>
                      </a:r>
                      <a:endParaRPr kumimoji="0" lang="en-US" altLang="zh-TW" sz="1400" b="0" i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FKai-SB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solidFill>
                  <a:srgbClr val="0000FF"/>
                </a:solidFill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BA45F5340</a:t>
            </a:r>
            <a:r>
              <a:rPr lang="zh-CN" altLang="en-US" dirty="0">
                <a:solidFill>
                  <a:srgbClr val="0000FF"/>
                </a:solidFill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資源</a:t>
            </a:r>
            <a:r>
              <a:rPr lang="en-US" altLang="zh-CN" dirty="0">
                <a:solidFill>
                  <a:srgbClr val="0000FF"/>
                </a:solidFill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-1</a:t>
            </a:r>
            <a:endParaRPr lang="zh-CN" altLang="en-US" dirty="0">
              <a:latin typeface="Calibri" panose="020F0502020204030204" pitchFamily="34" charset="0"/>
              <a:ea typeface="DFKai-SB" panose="03000509000000000000" pitchFamily="65" charset="-12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solidFill>
                  <a:srgbClr val="0000FF"/>
                </a:solidFill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BA45F5340</a:t>
            </a:r>
            <a:r>
              <a:rPr lang="zh-CN" altLang="en-US" dirty="0">
                <a:solidFill>
                  <a:srgbClr val="0000FF"/>
                </a:solidFill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資源</a:t>
            </a:r>
            <a:r>
              <a:rPr lang="en-US" altLang="zh-CN" dirty="0">
                <a:solidFill>
                  <a:srgbClr val="0000FF"/>
                </a:solidFill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-2</a:t>
            </a:r>
            <a:endParaRPr lang="zh-CN" altLang="en-US" dirty="0">
              <a:latin typeface="Calibri" panose="020F0502020204030204" pitchFamily="34" charset="0"/>
              <a:ea typeface="DFKai-SB" panose="03000509000000000000" pitchFamily="65" charset="-12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 fontAlgn="auto"/>
            <a:fld id="{565CE74E-AB26-4998-AD42-012C4C1AD076}" type="slidenum">
              <a:rPr lang="zh-CN" altLang="en-US" noProof="1" smtClean="0">
                <a:latin typeface="Calibri" panose="020F0502020204030204" pitchFamily="34" charset="0"/>
                <a:ea typeface="DFKai-SB" panose="03000509000000000000" pitchFamily="65" charset="-120"/>
                <a:cs typeface="+mn-cs"/>
              </a:rPr>
              <a:t>4</a:t>
            </a:fld>
            <a:endParaRPr lang="zh-CN" altLang="en-US" noProof="1">
              <a:latin typeface="Calibri" panose="020F0502020204030204" pitchFamily="34" charset="0"/>
              <a:ea typeface="DFKai-SB" panose="03000509000000000000" pitchFamily="65" charset="-120"/>
              <a:cs typeface="+mn-cs"/>
            </a:endParaRPr>
          </a:p>
        </p:txBody>
      </p:sp>
      <p:pic>
        <p:nvPicPr>
          <p:cNvPr id="3" name="图片 2" descr="C:\Users\neil\Desktop\无标题.png无标题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42835" y="1236345"/>
            <a:ext cx="7658330" cy="475105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solidFill>
                  <a:srgbClr val="0000FF"/>
                </a:solidFill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BA45F5340</a:t>
            </a:r>
            <a:r>
              <a:rPr lang="zh-CN" altLang="en-US" dirty="0">
                <a:solidFill>
                  <a:srgbClr val="0000FF"/>
                </a:solidFill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資源</a:t>
            </a:r>
            <a:r>
              <a:rPr lang="en-US" altLang="zh-CN" dirty="0">
                <a:solidFill>
                  <a:srgbClr val="0000FF"/>
                </a:solidFill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-3</a:t>
            </a:r>
            <a:endParaRPr lang="zh-CN" altLang="en-US" dirty="0">
              <a:latin typeface="Calibri" panose="020F0502020204030204" pitchFamily="34" charset="0"/>
              <a:ea typeface="DFKai-SB" panose="03000509000000000000" pitchFamily="65" charset="-12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 fontAlgn="auto"/>
            <a:fld id="{565CE74E-AB26-4998-AD42-012C4C1AD076}" type="slidenum">
              <a:rPr lang="zh-CN" altLang="en-US" noProof="1" smtClean="0">
                <a:latin typeface="Calibri" panose="020F0502020204030204" pitchFamily="34" charset="0"/>
                <a:ea typeface="DFKai-SB" panose="03000509000000000000" pitchFamily="65" charset="-120"/>
                <a:cs typeface="+mn-cs"/>
              </a:rPr>
              <a:t>5</a:t>
            </a:fld>
            <a:endParaRPr lang="zh-CN" altLang="en-US" noProof="1">
              <a:latin typeface="Calibri" panose="020F0502020204030204" pitchFamily="34" charset="0"/>
              <a:ea typeface="DFKai-SB" panose="03000509000000000000" pitchFamily="65" charset="-120"/>
              <a:cs typeface="+mn-cs"/>
            </a:endParaRPr>
          </a:p>
        </p:txBody>
      </p:sp>
      <p:pic>
        <p:nvPicPr>
          <p:cNvPr id="3" name="图片 2" descr="C:\Users\neil\Desktop\无标题.png无标题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88750" y="1017270"/>
            <a:ext cx="7566499" cy="543755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solidFill>
                  <a:srgbClr val="0000FF"/>
                </a:solidFill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BA45F5340</a:t>
            </a:r>
            <a:r>
              <a:rPr lang="zh-CN" altLang="en-US" dirty="0">
                <a:solidFill>
                  <a:srgbClr val="0000FF"/>
                </a:solidFill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資源</a:t>
            </a:r>
            <a:r>
              <a:rPr lang="en-US" altLang="zh-CN" dirty="0">
                <a:solidFill>
                  <a:srgbClr val="0000FF"/>
                </a:solidFill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-4</a:t>
            </a:r>
            <a:endParaRPr lang="zh-CN" altLang="en-US" dirty="0">
              <a:latin typeface="Calibri" panose="020F0502020204030204" pitchFamily="34" charset="0"/>
              <a:ea typeface="DFKai-SB" panose="03000509000000000000" pitchFamily="65" charset="-12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565CE74E-AB26-4998-AD42-012C4C1AD076}" type="slidenum">
              <a:rPr lang="zh-CN" altLang="en-US" strike="noStrike" noProof="1" smtClean="0">
                <a:latin typeface="Calibri" panose="020F0502020204030204" pitchFamily="34" charset="0"/>
                <a:ea typeface="DFKai-SB" panose="03000509000000000000" pitchFamily="65" charset="-120"/>
                <a:cs typeface="+mn-cs"/>
              </a:rPr>
              <a:t>6</a:t>
            </a:fld>
            <a:endParaRPr lang="zh-CN" altLang="en-US" strike="noStrike" noProof="1">
              <a:latin typeface="Calibri" panose="020F0502020204030204" pitchFamily="34" charset="0"/>
              <a:ea typeface="DFKai-SB" panose="03000509000000000000" pitchFamily="65" charset="-120"/>
            </a:endParaRPr>
          </a:p>
        </p:txBody>
      </p:sp>
      <p:pic>
        <p:nvPicPr>
          <p:cNvPr id="7" name="图片 6" descr="无标题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713" y="1017271"/>
            <a:ext cx="6704574" cy="543242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solidFill>
                  <a:srgbClr val="0000FF"/>
                </a:solidFill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BA45F5340</a:t>
            </a:r>
            <a:r>
              <a:rPr lang="zh-CN" altLang="en-US" dirty="0">
                <a:solidFill>
                  <a:srgbClr val="0000FF"/>
                </a:solidFill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資源</a:t>
            </a:r>
            <a:r>
              <a:rPr lang="en-US" altLang="zh-CN" dirty="0">
                <a:solidFill>
                  <a:srgbClr val="0000FF"/>
                </a:solidFill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-5</a:t>
            </a:r>
            <a:endParaRPr lang="zh-CN" altLang="en-US" dirty="0">
              <a:latin typeface="Calibri" panose="020F0502020204030204" pitchFamily="34" charset="0"/>
              <a:ea typeface="DFKai-SB" panose="03000509000000000000" pitchFamily="65" charset="-12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565CE74E-AB26-4998-AD42-012C4C1AD076}" type="slidenum">
              <a:rPr lang="zh-CN" altLang="en-US" strike="noStrike" noProof="1" smtClean="0">
                <a:latin typeface="Calibri" panose="020F0502020204030204" pitchFamily="34" charset="0"/>
                <a:ea typeface="DFKai-SB" panose="03000509000000000000" pitchFamily="65" charset="-120"/>
                <a:cs typeface="+mn-cs"/>
              </a:rPr>
              <a:t>7</a:t>
            </a:fld>
            <a:endParaRPr lang="zh-CN" altLang="en-US" strike="noStrike" noProof="1">
              <a:latin typeface="Calibri" panose="020F0502020204030204" pitchFamily="34" charset="0"/>
              <a:ea typeface="DFKai-SB" panose="03000509000000000000" pitchFamily="65" charset="-12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494" y="1206500"/>
            <a:ext cx="6817011" cy="510604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CN" dirty="0">
                <a:solidFill>
                  <a:srgbClr val="0000FF"/>
                </a:solidFill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BA45F5340</a:t>
            </a:r>
            <a:r>
              <a:rPr lang="zh-CN" altLang="en-US" dirty="0">
                <a:solidFill>
                  <a:srgbClr val="0000FF"/>
                </a:solidFill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應用</a:t>
            </a:r>
            <a:r>
              <a:rPr lang="en-US" altLang="zh-CN" dirty="0">
                <a:solidFill>
                  <a:srgbClr val="0000FF"/>
                </a:solidFill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-1</a:t>
            </a:r>
            <a:endParaRPr lang="zh-CN" altLang="en-US" dirty="0">
              <a:latin typeface="Calibri" panose="020F0502020204030204" pitchFamily="34" charset="0"/>
              <a:ea typeface="DFKai-SB" panose="03000509000000000000" pitchFamily="65" charset="-12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565CE74E-AB26-4998-AD42-012C4C1AD076}" type="slidenum">
              <a:rPr lang="zh-CN" altLang="en-US" strike="noStrike" noProof="1" smtClean="0">
                <a:latin typeface="Calibri" panose="020F0502020204030204" pitchFamily="34" charset="0"/>
                <a:ea typeface="DFKai-SB" panose="03000509000000000000" pitchFamily="65" charset="-120"/>
              </a:rPr>
              <a:t>8</a:t>
            </a:fld>
            <a:endParaRPr lang="zh-CN" altLang="en-US" strike="noStrike" noProof="1">
              <a:latin typeface="Calibri" panose="020F0502020204030204" pitchFamily="34" charset="0"/>
              <a:ea typeface="DFKai-SB" panose="03000509000000000000" pitchFamily="65" charset="-120"/>
            </a:endParaRPr>
          </a:p>
        </p:txBody>
      </p:sp>
      <p:sp>
        <p:nvSpPr>
          <p:cNvPr id="34" name="文本占位符 1"/>
          <p:cNvSpPr txBox="1">
            <a:spLocks noChangeArrowheads="1"/>
          </p:cNvSpPr>
          <p:nvPr/>
        </p:nvSpPr>
        <p:spPr bwMode="auto">
          <a:xfrm>
            <a:off x="152400" y="989013"/>
            <a:ext cx="8642350" cy="458787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應用方塊圖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1690370" y="1444620"/>
            <a:ext cx="6156000" cy="4903625"/>
            <a:chOff x="4767" y="2749"/>
            <a:chExt cx="10344" cy="8360"/>
          </a:xfrm>
        </p:grpSpPr>
        <p:sp>
          <p:nvSpPr>
            <p:cNvPr id="6" name="Shape 1824"/>
            <p:cNvSpPr>
              <a:spLocks noChangeAspect="1"/>
            </p:cNvSpPr>
            <p:nvPr/>
          </p:nvSpPr>
          <p:spPr>
            <a:xfrm>
              <a:off x="11757" y="10212"/>
              <a:ext cx="960" cy="326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47299">
                  <a:srgbClr val="606060"/>
                </a:gs>
                <a:gs pos="100000">
                  <a:srgbClr val="C0C0C0"/>
                </a:gs>
              </a:gsLst>
              <a:lin ang="1848717" scaled="0"/>
            </a:gradFill>
            <a:ln w="12700" cap="flat">
              <a:noFill/>
              <a:miter lim="400000"/>
            </a:ln>
            <a:effectLst/>
          </p:spPr>
          <p:txBody>
            <a:bodyPr wrap="square" lIns="19266" tIns="19266" rIns="19266" bIns="19266" numCol="1" anchor="ctr">
              <a:noAutofit/>
            </a:bodyPr>
            <a:lstStyle>
              <a:lvl1pPr>
                <a:defRPr sz="1000" i="1">
                  <a:solidFill>
                    <a:srgbClr val="FFFFFF"/>
                  </a:solidFill>
                  <a:latin typeface="Verdana Bold"/>
                  <a:ea typeface="Verdana Bold"/>
                  <a:cs typeface="Verdana Bold"/>
                  <a:sym typeface="Verdana Bold"/>
                </a:defRPr>
              </a:lvl1pPr>
            </a:lstStyle>
            <a:p>
              <a:pPr defTabSz="553720">
                <a:defRPr sz="11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585" b="1">
                  <a:latin typeface="Calibri" panose="020F0502020204030204" pitchFamily="34" charset="0"/>
                  <a:ea typeface="DFKai-SB" panose="03000509000000000000" pitchFamily="65" charset="-120"/>
                  <a:cs typeface="Verdana" panose="020B0604030504040204" charset="0"/>
                  <a:sym typeface="Helvetica"/>
                </a:rPr>
                <a:t>    </a:t>
              </a:r>
            </a:p>
          </p:txBody>
        </p:sp>
        <p:grpSp>
          <p:nvGrpSpPr>
            <p:cNvPr id="7" name="组合 6"/>
            <p:cNvGrpSpPr>
              <a:grpSpLocks noChangeAspect="1"/>
            </p:cNvGrpSpPr>
            <p:nvPr/>
          </p:nvGrpSpPr>
          <p:grpSpPr>
            <a:xfrm>
              <a:off x="12667" y="9460"/>
              <a:ext cx="1937" cy="1612"/>
              <a:chOff x="23386" y="14054"/>
              <a:chExt cx="3631" cy="3022"/>
            </a:xfrm>
          </p:grpSpPr>
          <p:sp>
            <p:nvSpPr>
              <p:cNvPr id="78" name="Shape 1975"/>
              <p:cNvSpPr/>
              <p:nvPr/>
            </p:nvSpPr>
            <p:spPr>
              <a:xfrm>
                <a:off x="23386" y="14054"/>
                <a:ext cx="3631" cy="3022"/>
              </a:xfrm>
              <a:prstGeom prst="roundRect">
                <a:avLst>
                  <a:gd name="adj" fmla="val 5624"/>
                </a:avLst>
              </a:prstGeom>
              <a:gradFill flip="none" rotWithShape="1">
                <a:gsLst>
                  <a:gs pos="0">
                    <a:srgbClr val="EBEBEB"/>
                  </a:gs>
                  <a:gs pos="100000">
                    <a:srgbClr val="C0C0C0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36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1pPr>
                <a:lvl2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36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2pPr>
                <a:lvl3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36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3pPr>
                <a:lvl4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36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4pPr>
                <a:lvl5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36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5pPr>
                <a:lvl6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36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6pPr>
                <a:lvl7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36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7pPr>
                <a:lvl8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36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8pPr>
                <a:lvl9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36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9pPr>
              </a:lstStyle>
              <a:p>
                <a:pPr>
                  <a:defRPr sz="1800"/>
                </a:pPr>
                <a:endParaRPr lang="en-US" altLang="zh-CN" sz="855" b="1" dirty="0">
                  <a:solidFill>
                    <a:srgbClr val="53585F"/>
                  </a:solidFill>
                  <a:latin typeface="Calibri" panose="020F0502020204030204" pitchFamily="34" charset="0"/>
                  <a:ea typeface="DFKai-SB" panose="03000509000000000000" pitchFamily="65" charset="-120"/>
                  <a:cs typeface="Verdana" panose="020B0604030504040204"/>
                  <a:sym typeface="Verdana" panose="020B0604030504040204"/>
                </a:endParaRPr>
              </a:p>
              <a:p>
                <a:pPr>
                  <a:defRPr sz="1800"/>
                </a:pPr>
                <a:endParaRPr lang="en-US" altLang="zh-CN" sz="855" b="1" dirty="0">
                  <a:solidFill>
                    <a:srgbClr val="53585F"/>
                  </a:solidFill>
                  <a:latin typeface="Calibri" panose="020F0502020204030204" pitchFamily="34" charset="0"/>
                  <a:ea typeface="DFKai-SB" panose="03000509000000000000" pitchFamily="65" charset="-120"/>
                  <a:cs typeface="Verdana" panose="020B0604030504040204"/>
                  <a:sym typeface="Verdana" panose="020B0604030504040204"/>
                </a:endParaRPr>
              </a:p>
              <a:p>
                <a:pPr>
                  <a:defRPr sz="1800"/>
                </a:pPr>
                <a:endParaRPr lang="en-US" altLang="zh-CN" sz="855" b="1" dirty="0">
                  <a:solidFill>
                    <a:srgbClr val="53585F"/>
                  </a:solidFill>
                  <a:latin typeface="Calibri" panose="020F0502020204030204" pitchFamily="34" charset="0"/>
                  <a:ea typeface="DFKai-SB" panose="03000509000000000000" pitchFamily="65" charset="-120"/>
                  <a:cs typeface="Verdana" panose="020B0604030504040204"/>
                  <a:sym typeface="Verdana" panose="020B0604030504040204"/>
                </a:endParaRPr>
              </a:p>
              <a:p>
                <a:pPr algn="ctr">
                  <a:defRPr sz="1800"/>
                </a:pPr>
                <a:endParaRPr lang="en-US" altLang="zh-CN" sz="640" b="1" dirty="0">
                  <a:solidFill>
                    <a:srgbClr val="53585F"/>
                  </a:solidFill>
                  <a:latin typeface="Calibri" panose="020F0502020204030204" pitchFamily="34" charset="0"/>
                  <a:ea typeface="DFKai-SB" panose="03000509000000000000" pitchFamily="65" charset="-120"/>
                  <a:cs typeface="Verdana" panose="020B0604030504040204"/>
                  <a:sym typeface="Verdana" panose="020B0604030504040204"/>
                </a:endParaRPr>
              </a:p>
              <a:p>
                <a:pPr algn="ctr">
                  <a:defRPr sz="1800"/>
                </a:pPr>
                <a:endParaRPr lang="en-US" altLang="zh-CN" sz="1280" b="1" dirty="0">
                  <a:solidFill>
                    <a:srgbClr val="53585F"/>
                  </a:solidFill>
                  <a:latin typeface="Calibri" panose="020F0502020204030204" pitchFamily="34" charset="0"/>
                  <a:ea typeface="DFKai-SB" panose="03000509000000000000" pitchFamily="65" charset="-120"/>
                  <a:cs typeface="Verdana" panose="020B0604030504040204"/>
                  <a:sym typeface="Verdana" panose="020B0604030504040204"/>
                </a:endParaRPr>
              </a:p>
              <a:p>
                <a:pPr algn="ctr">
                  <a:defRPr sz="1800"/>
                </a:pPr>
                <a:endParaRPr lang="en-US" altLang="zh-CN" sz="1280" b="1" dirty="0">
                  <a:solidFill>
                    <a:srgbClr val="53585F"/>
                  </a:solidFill>
                  <a:latin typeface="Calibri" panose="020F0502020204030204" pitchFamily="34" charset="0"/>
                  <a:ea typeface="DFKai-SB" panose="03000509000000000000" pitchFamily="65" charset="-120"/>
                  <a:cs typeface="Verdana" panose="020B0604030504040204"/>
                  <a:sym typeface="Verdana" panose="020B0604030504040204"/>
                </a:endParaRPr>
              </a:p>
              <a:p>
                <a:pPr algn="ctr">
                  <a:defRPr sz="1800"/>
                </a:pPr>
                <a:r>
                  <a:rPr lang="en-US" altLang="zh-CN" sz="1280" b="1" dirty="0">
                    <a:solidFill>
                      <a:srgbClr val="53585F"/>
                    </a:solidFill>
                    <a:latin typeface="Calibri" panose="020F0502020204030204" pitchFamily="34" charset="0"/>
                    <a:ea typeface="DFKai-SB" panose="03000509000000000000" pitchFamily="65" charset="-120"/>
                    <a:cs typeface="Verdana" panose="020B0604030504040204" charset="0"/>
                    <a:sym typeface="Verdana" panose="020B0604030504040204"/>
                  </a:rPr>
                  <a:t>LED</a:t>
                </a:r>
                <a:endParaRPr lang="en-US" altLang="zh-CN" sz="1280" b="1" dirty="0">
                  <a:solidFill>
                    <a:srgbClr val="53585F"/>
                  </a:solidFill>
                  <a:latin typeface="Calibri" panose="020F0502020204030204" pitchFamily="34" charset="0"/>
                  <a:ea typeface="DFKai-SB" panose="03000509000000000000" pitchFamily="65" charset="-120"/>
                  <a:cs typeface="Verdana" panose="020B0604030504040204"/>
                  <a:sym typeface="Verdana" panose="020B0604030504040204"/>
                </a:endParaRPr>
              </a:p>
              <a:p>
                <a:pPr lvl="0">
                  <a:defRPr sz="1800"/>
                </a:pPr>
                <a:endParaRPr lang="en-US" altLang="zh-CN" sz="1280" b="1" dirty="0">
                  <a:solidFill>
                    <a:srgbClr val="53585F"/>
                  </a:solidFill>
                  <a:latin typeface="Calibri" panose="020F0502020204030204" pitchFamily="34" charset="0"/>
                  <a:ea typeface="DFKai-SB" panose="03000509000000000000" pitchFamily="65" charset="-120"/>
                  <a:cs typeface="Verdana" panose="020B0604030504040204"/>
                  <a:sym typeface="Verdana" panose="020B0604030504040204"/>
                </a:endParaRPr>
              </a:p>
            </p:txBody>
          </p:sp>
          <p:pic>
            <p:nvPicPr>
              <p:cNvPr id="79" name="image8.png"/>
              <p:cNvPicPr/>
              <p:nvPr/>
            </p:nvPicPr>
            <p:blipFill>
              <a:blip r:embed="rId2" cstate="print"/>
              <a:srcRect l="33928" t="43714" r="31607" b="12572"/>
              <a:stretch>
                <a:fillRect/>
              </a:stretch>
            </p:blipFill>
            <p:spPr>
              <a:xfrm>
                <a:off x="24460" y="14825"/>
                <a:ext cx="1318" cy="1075"/>
              </a:xfrm>
              <a:prstGeom prst="rect">
                <a:avLst/>
              </a:prstGeom>
              <a:ln w="12700" cap="flat">
                <a:noFill/>
                <a:miter lim="400000"/>
                <a:headEnd/>
                <a:tailEnd/>
              </a:ln>
              <a:effectLst/>
            </p:spPr>
          </p:pic>
        </p:grpSp>
        <p:grpSp>
          <p:nvGrpSpPr>
            <p:cNvPr id="8" name="组合 7"/>
            <p:cNvGrpSpPr>
              <a:grpSpLocks noChangeAspect="1"/>
            </p:cNvGrpSpPr>
            <p:nvPr/>
          </p:nvGrpSpPr>
          <p:grpSpPr>
            <a:xfrm>
              <a:off x="5794" y="7612"/>
              <a:ext cx="2217" cy="1505"/>
              <a:chOff x="4751837" y="3814633"/>
              <a:chExt cx="1281878" cy="1129083"/>
            </a:xfrm>
          </p:grpSpPr>
          <p:sp>
            <p:nvSpPr>
              <p:cNvPr id="76" name="Shape 2842"/>
              <p:cNvSpPr/>
              <p:nvPr/>
            </p:nvSpPr>
            <p:spPr>
              <a:xfrm>
                <a:off x="4751837" y="3814633"/>
                <a:ext cx="1281878" cy="1129083"/>
              </a:xfrm>
              <a:prstGeom prst="roundRect">
                <a:avLst>
                  <a:gd name="adj" fmla="val 5624"/>
                </a:avLst>
              </a:prstGeom>
              <a:gradFill flip="none" rotWithShape="1">
                <a:gsLst>
                  <a:gs pos="0">
                    <a:srgbClr val="EBEBEB"/>
                  </a:gs>
                  <a:gs pos="100000">
                    <a:srgbClr val="C0C0C0"/>
                  </a:gs>
                </a:gsLst>
                <a:lin ang="17400000" scaled="0"/>
              </a:gra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28899" tIns="28899" rIns="28899" bIns="28899" numCol="1" anchor="b">
                <a:noAutofit/>
              </a:bodyPr>
              <a:lstStyle>
                <a:lvl1pPr>
                  <a:defRPr sz="1200">
                    <a:solidFill>
                      <a:srgbClr val="535353"/>
                    </a:solidFill>
                    <a:latin typeface="Verdana Bold"/>
                    <a:ea typeface="Verdana Bold"/>
                    <a:cs typeface="Verdana Bold"/>
                    <a:sym typeface="Verdana Bold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lang="en-US" sz="1280" b="1" dirty="0">
                    <a:solidFill>
                      <a:srgbClr val="535353"/>
                    </a:solidFill>
                    <a:latin typeface="Calibri" panose="020F0502020204030204" pitchFamily="34" charset="0"/>
                    <a:ea typeface="DFKai-SB" panose="03000509000000000000" pitchFamily="65" charset="-120"/>
                    <a:cs typeface="Verdana" panose="020B0604030504040204" charset="0"/>
                  </a:rPr>
                  <a:t>        </a:t>
                </a:r>
                <a:r>
                  <a:rPr sz="1280" b="1" dirty="0">
                    <a:solidFill>
                      <a:srgbClr val="535353"/>
                    </a:solidFill>
                    <a:latin typeface="Calibri" panose="020F0502020204030204" pitchFamily="34" charset="0"/>
                    <a:ea typeface="DFKai-SB" panose="03000509000000000000" pitchFamily="65" charset="-120"/>
                    <a:cs typeface="Verdana" panose="020B0604030504040204" charset="0"/>
                  </a:rPr>
                  <a:t>K</a:t>
                </a:r>
                <a:r>
                  <a:rPr lang="en-US" sz="1280" b="1" dirty="0">
                    <a:solidFill>
                      <a:srgbClr val="53585F"/>
                    </a:solidFill>
                    <a:latin typeface="Calibri" panose="020F0502020204030204" pitchFamily="34" charset="0"/>
                    <a:ea typeface="DFKai-SB" panose="03000509000000000000" pitchFamily="65" charset="-120"/>
                    <a:cs typeface="Verdana" panose="020B0604030504040204" charset="0"/>
                  </a:rPr>
                  <a:t>EY</a:t>
                </a:r>
              </a:p>
            </p:txBody>
          </p:sp>
          <p:pic>
            <p:nvPicPr>
              <p:cNvPr id="77" name="image10.png"/>
              <p:cNvPicPr/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>
              <a:xfrm>
                <a:off x="5167982" y="4135523"/>
                <a:ext cx="592152" cy="396624"/>
              </a:xfrm>
              <a:prstGeom prst="rect">
                <a:avLst/>
              </a:prstGeom>
              <a:ln w="12700" cap="flat">
                <a:noFill/>
                <a:miter lim="400000"/>
                <a:headEnd/>
                <a:tailEnd/>
              </a:ln>
              <a:effectLst/>
            </p:spPr>
          </p:pic>
        </p:grpSp>
        <p:sp>
          <p:nvSpPr>
            <p:cNvPr id="9" name="Shape 1824"/>
            <p:cNvSpPr>
              <a:spLocks noChangeAspect="1"/>
            </p:cNvSpPr>
            <p:nvPr/>
          </p:nvSpPr>
          <p:spPr>
            <a:xfrm>
              <a:off x="8011" y="8202"/>
              <a:ext cx="1045" cy="326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47299">
                  <a:srgbClr val="606060"/>
                </a:gs>
                <a:gs pos="100000">
                  <a:srgbClr val="C0C0C0"/>
                </a:gs>
              </a:gsLst>
              <a:lin ang="1848717" scaled="0"/>
            </a:gradFill>
            <a:ln w="12700" cap="flat">
              <a:noFill/>
              <a:miter lim="400000"/>
            </a:ln>
            <a:effectLst/>
          </p:spPr>
          <p:txBody>
            <a:bodyPr wrap="square" lIns="19266" tIns="19266" rIns="19266" bIns="19266" numCol="1" anchor="ctr">
              <a:noAutofit/>
            </a:bodyPr>
            <a:lstStyle>
              <a:lvl1pPr>
                <a:defRPr sz="1000" i="1">
                  <a:solidFill>
                    <a:srgbClr val="FFFFFF"/>
                  </a:solidFill>
                  <a:latin typeface="Verdana Bold"/>
                  <a:ea typeface="Verdana Bold"/>
                  <a:cs typeface="Verdana Bold"/>
                  <a:sym typeface="Verdana Bold"/>
                </a:defRPr>
              </a:lvl1pPr>
            </a:lstStyle>
            <a:p>
              <a:pPr defTabSz="553720">
                <a:defRPr sz="11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585" b="1">
                  <a:latin typeface="Calibri" panose="020F0502020204030204" pitchFamily="34" charset="0"/>
                  <a:ea typeface="DFKai-SB" panose="03000509000000000000" pitchFamily="65" charset="-120"/>
                  <a:cs typeface="Verdana" panose="020B0604030504040204" charset="0"/>
                  <a:sym typeface="Helvetica"/>
                </a:rPr>
                <a:t>    </a:t>
              </a:r>
            </a:p>
          </p:txBody>
        </p:sp>
        <p:sp>
          <p:nvSpPr>
            <p:cNvPr id="10" name="Shape 36"/>
            <p:cNvSpPr>
              <a:spLocks noChangeAspect="1"/>
            </p:cNvSpPr>
            <p:nvPr/>
          </p:nvSpPr>
          <p:spPr>
            <a:xfrm flipH="1">
              <a:off x="10272" y="3667"/>
              <a:ext cx="1" cy="1438"/>
            </a:xfrm>
            <a:prstGeom prst="line">
              <a:avLst/>
            </a:prstGeom>
            <a:noFill/>
            <a:ln w="381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1pPr>
              <a:lvl2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lvl="0"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40">
                <a:latin typeface="Calibri" panose="020F0502020204030204" pitchFamily="34" charset="0"/>
                <a:ea typeface="DFKai-SB" panose="03000509000000000000" pitchFamily="65" charset="-120"/>
              </a:endParaRPr>
            </a:p>
          </p:txBody>
        </p:sp>
        <p:sp>
          <p:nvSpPr>
            <p:cNvPr id="11" name="Shape 36"/>
            <p:cNvSpPr>
              <a:spLocks noChangeAspect="1"/>
            </p:cNvSpPr>
            <p:nvPr/>
          </p:nvSpPr>
          <p:spPr>
            <a:xfrm>
              <a:off x="6885" y="5268"/>
              <a:ext cx="1" cy="543"/>
            </a:xfrm>
            <a:prstGeom prst="line">
              <a:avLst/>
            </a:prstGeom>
            <a:noFill/>
            <a:ln w="381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1pPr>
              <a:lvl2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lvl="0"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40">
                <a:latin typeface="Calibri" panose="020F0502020204030204" pitchFamily="34" charset="0"/>
                <a:ea typeface="DFKai-SB" panose="03000509000000000000" pitchFamily="65" charset="-120"/>
              </a:endParaRPr>
            </a:p>
          </p:txBody>
        </p:sp>
        <p:sp>
          <p:nvSpPr>
            <p:cNvPr id="12" name="Shape 32"/>
            <p:cNvSpPr>
              <a:spLocks noChangeAspect="1"/>
            </p:cNvSpPr>
            <p:nvPr/>
          </p:nvSpPr>
          <p:spPr>
            <a:xfrm>
              <a:off x="5313" y="3645"/>
              <a:ext cx="4959" cy="22"/>
            </a:xfrm>
            <a:prstGeom prst="line">
              <a:avLst/>
            </a:prstGeom>
            <a:noFill/>
            <a:ln w="381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1pPr>
              <a:lvl2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lvl="0"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40">
                <a:latin typeface="Calibri" panose="020F0502020204030204" pitchFamily="34" charset="0"/>
                <a:ea typeface="DFKai-SB" panose="03000509000000000000" pitchFamily="65" charset="-120"/>
              </a:endParaRPr>
            </a:p>
          </p:txBody>
        </p:sp>
        <p:sp>
          <p:nvSpPr>
            <p:cNvPr id="13" name="Shape 144"/>
            <p:cNvSpPr>
              <a:spLocks noChangeAspect="1"/>
            </p:cNvSpPr>
            <p:nvPr/>
          </p:nvSpPr>
          <p:spPr>
            <a:xfrm>
              <a:off x="4767" y="4235"/>
              <a:ext cx="1126" cy="717"/>
            </a:xfrm>
            <a:prstGeom prst="roundRect">
              <a:avLst>
                <a:gd name="adj" fmla="val 15411"/>
              </a:avLst>
            </a:prstGeom>
            <a:gradFill flip="none" rotWithShape="1">
              <a:gsLst>
                <a:gs pos="0">
                  <a:srgbClr val="E9E8E9"/>
                </a:gs>
                <a:gs pos="100000">
                  <a:srgbClr val="C3C3C3"/>
                </a:gs>
              </a:gsLst>
              <a:lin ang="17400000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28899" tIns="28899" rIns="28899" bIns="28899" numCol="1" anchor="b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1pPr>
              <a:lvl2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lvl="0" algn="r">
                <a:defRPr sz="1600" b="1" i="1">
                  <a:solidFill>
                    <a:srgbClr val="FFFFFF"/>
                  </a:solidFill>
                  <a:latin typeface="Verdana" panose="020B0604030504040204"/>
                  <a:ea typeface="Verdana" panose="020B0604030504040204"/>
                  <a:cs typeface="Verdana" panose="020B0604030504040204"/>
                  <a:sym typeface="Verdana" panose="020B0604030504040204"/>
                </a:defRPr>
              </a:pPr>
              <a:endParaRPr sz="855">
                <a:latin typeface="Calibri" panose="020F0502020204030204" pitchFamily="34" charset="0"/>
                <a:ea typeface="DFKai-SB" panose="03000509000000000000" pitchFamily="65" charset="-120"/>
              </a:endParaRPr>
            </a:p>
          </p:txBody>
        </p:sp>
        <p:grpSp>
          <p:nvGrpSpPr>
            <p:cNvPr id="14" name="Group 157"/>
            <p:cNvGrpSpPr>
              <a:grpSpLocks noChangeAspect="1"/>
            </p:cNvGrpSpPr>
            <p:nvPr/>
          </p:nvGrpSpPr>
          <p:grpSpPr>
            <a:xfrm>
              <a:off x="4930" y="4476"/>
              <a:ext cx="865" cy="239"/>
              <a:chOff x="-19050" y="-19050"/>
              <a:chExt cx="859716" cy="252768"/>
            </a:xfrm>
          </p:grpSpPr>
          <p:pic>
            <p:nvPicPr>
              <p:cNvPr id="74" name="圖片 154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-19050" y="-19050"/>
                <a:ext cx="859716" cy="38100"/>
              </a:xfrm>
              <a:prstGeom prst="rect">
                <a:avLst/>
              </a:prstGeom>
              <a:effectLst>
                <a:outerShdw blurRad="38100" dist="12700" dir="5400000" rotWithShape="0">
                  <a:srgbClr val="000000">
                    <a:alpha val="38000"/>
                  </a:srgbClr>
                </a:outerShdw>
              </a:effectLst>
            </p:spPr>
          </p:pic>
          <p:pic>
            <p:nvPicPr>
              <p:cNvPr id="75" name="圖片 155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48456" y="170217"/>
                <a:ext cx="524703" cy="63501"/>
              </a:xfrm>
              <a:prstGeom prst="rect">
                <a:avLst/>
              </a:prstGeom>
              <a:effectLst>
                <a:outerShdw blurRad="38100" dist="12700" dir="5400000" rotWithShape="0">
                  <a:srgbClr val="000000">
                    <a:alpha val="38000"/>
                  </a:srgbClr>
                </a:outerShdw>
              </a:effectLst>
            </p:spPr>
          </p:pic>
        </p:grpSp>
        <p:sp>
          <p:nvSpPr>
            <p:cNvPr id="15" name="Shape 145"/>
            <p:cNvSpPr>
              <a:spLocks noChangeAspect="1"/>
            </p:cNvSpPr>
            <p:nvPr/>
          </p:nvSpPr>
          <p:spPr>
            <a:xfrm flipV="1">
              <a:off x="5337" y="4661"/>
              <a:ext cx="0" cy="468"/>
            </a:xfrm>
            <a:prstGeom prst="line">
              <a:avLst/>
            </a:prstGeom>
            <a:noFill/>
            <a:ln w="38100" cap="flat">
              <a:solidFill>
                <a:srgbClr val="53585F"/>
              </a:solidFill>
              <a:prstDash val="solid"/>
              <a:bevel/>
            </a:ln>
            <a:effectLst>
              <a:outerShdw blurRad="38100" dist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1pPr>
              <a:lvl2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lvl="0"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40">
                <a:latin typeface="Calibri" panose="020F0502020204030204" pitchFamily="34" charset="0"/>
                <a:ea typeface="DFKai-SB" panose="03000509000000000000" pitchFamily="65" charset="-120"/>
              </a:endParaRPr>
            </a:p>
          </p:txBody>
        </p:sp>
        <p:pic>
          <p:nvPicPr>
            <p:cNvPr id="16" name="圖片 145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05" y="5115"/>
              <a:ext cx="463" cy="37"/>
            </a:xfrm>
            <a:prstGeom prst="rect">
              <a:avLst/>
            </a:prstGeom>
            <a:effectLst/>
          </p:spPr>
        </p:pic>
        <p:pic>
          <p:nvPicPr>
            <p:cNvPr id="17" name="圖片 14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03" y="5231"/>
              <a:ext cx="269" cy="37"/>
            </a:xfrm>
            <a:prstGeom prst="rect">
              <a:avLst/>
            </a:prstGeom>
            <a:effectLst/>
          </p:spPr>
        </p:pic>
        <p:pic>
          <p:nvPicPr>
            <p:cNvPr id="18" name="圖片 149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73" y="5347"/>
              <a:ext cx="129" cy="37"/>
            </a:xfrm>
            <a:prstGeom prst="rect">
              <a:avLst/>
            </a:prstGeom>
            <a:effectLst/>
          </p:spPr>
        </p:pic>
        <p:sp>
          <p:nvSpPr>
            <p:cNvPr id="19" name="Shape 153"/>
            <p:cNvSpPr>
              <a:spLocks noChangeAspect="1"/>
            </p:cNvSpPr>
            <p:nvPr/>
          </p:nvSpPr>
          <p:spPr>
            <a:xfrm flipV="1">
              <a:off x="5317" y="3393"/>
              <a:ext cx="0" cy="1095"/>
            </a:xfrm>
            <a:prstGeom prst="line">
              <a:avLst/>
            </a:prstGeom>
            <a:noFill/>
            <a:ln w="38100" cap="flat">
              <a:solidFill>
                <a:srgbClr val="53585F"/>
              </a:solidFill>
              <a:prstDash val="solid"/>
              <a:bevel/>
            </a:ln>
            <a:effectLst>
              <a:outerShdw blurRad="38100" dist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1pPr>
              <a:lvl2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lvl="0"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40">
                <a:latin typeface="Calibri" panose="020F0502020204030204" pitchFamily="34" charset="0"/>
                <a:ea typeface="DFKai-SB" panose="03000509000000000000" pitchFamily="65" charset="-120"/>
              </a:endParaRPr>
            </a:p>
          </p:txBody>
        </p:sp>
        <p:pic>
          <p:nvPicPr>
            <p:cNvPr id="20" name="圖片 15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127" y="3072"/>
              <a:ext cx="381" cy="440"/>
            </a:xfrm>
            <a:prstGeom prst="rect">
              <a:avLst/>
            </a:prstGeom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</p:pic>
        <p:sp>
          <p:nvSpPr>
            <p:cNvPr id="21" name="Shape 96"/>
            <p:cNvSpPr>
              <a:spLocks noChangeAspect="1"/>
            </p:cNvSpPr>
            <p:nvPr/>
          </p:nvSpPr>
          <p:spPr>
            <a:xfrm>
              <a:off x="5239" y="3582"/>
              <a:ext cx="175" cy="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53585F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1pPr>
              <a:lvl2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280">
                <a:latin typeface="Calibri" panose="020F0502020204030204" pitchFamily="34" charset="0"/>
                <a:ea typeface="DFKai-SB" panose="03000509000000000000" pitchFamily="65" charset="-120"/>
              </a:endParaRPr>
            </a:p>
          </p:txBody>
        </p:sp>
        <p:sp>
          <p:nvSpPr>
            <p:cNvPr id="22" name="Shape 159"/>
            <p:cNvSpPr>
              <a:spLocks noChangeAspect="1"/>
            </p:cNvSpPr>
            <p:nvPr/>
          </p:nvSpPr>
          <p:spPr>
            <a:xfrm>
              <a:off x="4966" y="2749"/>
              <a:ext cx="701" cy="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spAutoFit/>
            </a:bodyPr>
            <a:lstStyle>
              <a:lvl1pPr>
                <a:defRPr sz="1600" b="1">
                  <a:solidFill>
                    <a:srgbClr val="53585F"/>
                  </a:solidFill>
                  <a:latin typeface="Verdana" panose="020B0604030504040204"/>
                  <a:ea typeface="Verdana" panose="020B0604030504040204"/>
                  <a:cs typeface="Verdana" panose="020B0604030504040204"/>
                  <a:sym typeface="Verdana" panose="020B0604030504040204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lang="en-US" sz="1280" b="1" dirty="0">
                  <a:solidFill>
                    <a:srgbClr val="53585F"/>
                  </a:solidFill>
                  <a:latin typeface="Calibri" panose="020F0502020204030204" pitchFamily="34" charset="0"/>
                  <a:ea typeface="DFKai-SB" panose="03000509000000000000" pitchFamily="65" charset="-120"/>
                  <a:cs typeface="Verdana" panose="020B0604030504040204" charset="0"/>
                </a:rPr>
                <a:t>3</a:t>
              </a:r>
              <a:r>
                <a:rPr sz="1280" b="1" dirty="0">
                  <a:solidFill>
                    <a:srgbClr val="53585F"/>
                  </a:solidFill>
                  <a:latin typeface="Calibri" panose="020F0502020204030204" pitchFamily="34" charset="0"/>
                  <a:ea typeface="DFKai-SB" panose="03000509000000000000" pitchFamily="65" charset="-120"/>
                  <a:cs typeface="Verdana" panose="020B0604030504040204" charset="0"/>
                </a:rPr>
                <a:t>V</a:t>
              </a:r>
            </a:p>
          </p:txBody>
        </p:sp>
        <p:sp>
          <p:nvSpPr>
            <p:cNvPr id="23" name="Shape 1824"/>
            <p:cNvSpPr>
              <a:spLocks noChangeAspect="1"/>
            </p:cNvSpPr>
            <p:nvPr/>
          </p:nvSpPr>
          <p:spPr>
            <a:xfrm>
              <a:off x="7986" y="6441"/>
              <a:ext cx="1125" cy="326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47299">
                  <a:srgbClr val="606060"/>
                </a:gs>
                <a:gs pos="100000">
                  <a:srgbClr val="C0C0C0"/>
                </a:gs>
              </a:gsLst>
              <a:lin ang="1848717" scaled="0"/>
            </a:gradFill>
            <a:ln w="12700" cap="flat">
              <a:noFill/>
              <a:miter lim="400000"/>
            </a:ln>
            <a:effectLst/>
          </p:spPr>
          <p:txBody>
            <a:bodyPr wrap="square" lIns="19266" tIns="19266" rIns="19266" bIns="19266" numCol="1" anchor="ctr">
              <a:noAutofit/>
            </a:bodyPr>
            <a:lstStyle>
              <a:lvl1pPr>
                <a:defRPr sz="1000" i="1">
                  <a:solidFill>
                    <a:srgbClr val="FFFFFF"/>
                  </a:solidFill>
                  <a:latin typeface="Verdana Bold"/>
                  <a:ea typeface="Verdana Bold"/>
                  <a:cs typeface="Verdana Bold"/>
                  <a:sym typeface="Verdana Bold"/>
                </a:defRPr>
              </a:lvl1pPr>
            </a:lstStyle>
            <a:p>
              <a:pPr defTabSz="553720">
                <a:defRPr sz="11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585" b="1">
                  <a:latin typeface="Calibri" panose="020F0502020204030204" pitchFamily="34" charset="0"/>
                  <a:ea typeface="DFKai-SB" panose="03000509000000000000" pitchFamily="65" charset="-120"/>
                  <a:cs typeface="Verdana" panose="020B0604030504040204" charset="0"/>
                  <a:sym typeface="Helvetica"/>
                </a:rPr>
                <a:t>    </a:t>
              </a:r>
            </a:p>
          </p:txBody>
        </p:sp>
        <p:grpSp>
          <p:nvGrpSpPr>
            <p:cNvPr id="24" name="组合 23"/>
            <p:cNvGrpSpPr>
              <a:grpSpLocks noChangeAspect="1"/>
            </p:cNvGrpSpPr>
            <p:nvPr/>
          </p:nvGrpSpPr>
          <p:grpSpPr>
            <a:xfrm>
              <a:off x="5795" y="5750"/>
              <a:ext cx="2254" cy="1611"/>
              <a:chOff x="10436" y="12812"/>
              <a:chExt cx="4714" cy="3020"/>
            </a:xfrm>
          </p:grpSpPr>
          <p:sp>
            <p:nvSpPr>
              <p:cNvPr id="69" name="Shape 1975"/>
              <p:cNvSpPr/>
              <p:nvPr/>
            </p:nvSpPr>
            <p:spPr>
              <a:xfrm>
                <a:off x="10436" y="12812"/>
                <a:ext cx="4714" cy="3020"/>
              </a:xfrm>
              <a:prstGeom prst="roundRect">
                <a:avLst>
                  <a:gd name="adj" fmla="val 5624"/>
                </a:avLst>
              </a:prstGeom>
              <a:gradFill flip="none" rotWithShape="1">
                <a:gsLst>
                  <a:gs pos="0">
                    <a:srgbClr val="EBEBEB"/>
                  </a:gs>
                  <a:gs pos="100000">
                    <a:srgbClr val="C0C0C0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36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1pPr>
                <a:lvl2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36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2pPr>
                <a:lvl3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36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3pPr>
                <a:lvl4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36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4pPr>
                <a:lvl5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36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5pPr>
                <a:lvl6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36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6pPr>
                <a:lvl7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36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7pPr>
                <a:lvl8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36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8pPr>
                <a:lvl9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36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9pPr>
              </a:lstStyle>
              <a:p>
                <a:pPr lvl="0">
                  <a:defRPr sz="1800"/>
                </a:pPr>
                <a:endParaRPr lang="en-US" sz="855" b="1" dirty="0">
                  <a:solidFill>
                    <a:srgbClr val="53585F"/>
                  </a:solidFill>
                  <a:latin typeface="Calibri" panose="020F0502020204030204" pitchFamily="34" charset="0"/>
                  <a:ea typeface="DFKai-SB" panose="03000509000000000000" pitchFamily="65" charset="-120"/>
                  <a:cs typeface="Verdana" panose="020B0604030504040204"/>
                  <a:sym typeface="Verdana" panose="020B0604030504040204"/>
                </a:endParaRPr>
              </a:p>
              <a:p>
                <a:pPr lvl="0">
                  <a:defRPr sz="1800"/>
                </a:pPr>
                <a:endParaRPr lang="en-US" sz="855" b="1" dirty="0">
                  <a:solidFill>
                    <a:srgbClr val="53585F"/>
                  </a:solidFill>
                  <a:latin typeface="Calibri" panose="020F0502020204030204" pitchFamily="34" charset="0"/>
                  <a:ea typeface="DFKai-SB" panose="03000509000000000000" pitchFamily="65" charset="-120"/>
                  <a:cs typeface="Verdana" panose="020B0604030504040204"/>
                  <a:sym typeface="Verdana" panose="020B0604030504040204"/>
                </a:endParaRPr>
              </a:p>
              <a:p>
                <a:pPr lvl="0" algn="ctr">
                  <a:defRPr sz="1800"/>
                </a:pPr>
                <a:endParaRPr lang="en-US" sz="640" b="1" dirty="0">
                  <a:solidFill>
                    <a:srgbClr val="53585F"/>
                  </a:solidFill>
                  <a:latin typeface="Calibri" panose="020F0502020204030204" pitchFamily="34" charset="0"/>
                  <a:ea typeface="DFKai-SB" panose="03000509000000000000" pitchFamily="65" charset="-120"/>
                  <a:cs typeface="Verdana" panose="020B0604030504040204"/>
                  <a:sym typeface="Verdana" panose="020B0604030504040204"/>
                </a:endParaRPr>
              </a:p>
              <a:p>
                <a:pPr lvl="0" algn="ctr">
                  <a:defRPr sz="1800"/>
                </a:pPr>
                <a:endParaRPr lang="en-US" sz="640" b="1" dirty="0">
                  <a:solidFill>
                    <a:srgbClr val="53585F"/>
                  </a:solidFill>
                  <a:latin typeface="Calibri" panose="020F0502020204030204" pitchFamily="34" charset="0"/>
                  <a:ea typeface="DFKai-SB" panose="03000509000000000000" pitchFamily="65" charset="-120"/>
                  <a:cs typeface="Verdana" panose="020B0604030504040204"/>
                  <a:sym typeface="Verdana" panose="020B0604030504040204"/>
                </a:endParaRPr>
              </a:p>
              <a:p>
                <a:pPr lvl="0" algn="ctr">
                  <a:defRPr sz="1800"/>
                </a:pPr>
                <a:endParaRPr lang="en-US" sz="1280" b="1" dirty="0">
                  <a:solidFill>
                    <a:srgbClr val="53585F"/>
                  </a:solidFill>
                  <a:latin typeface="Calibri" panose="020F0502020204030204" pitchFamily="34" charset="0"/>
                  <a:ea typeface="DFKai-SB" panose="03000509000000000000" pitchFamily="65" charset="-120"/>
                  <a:cs typeface="Verdana" panose="020B0604030504040204"/>
                  <a:sym typeface="Verdana" panose="020B0604030504040204"/>
                </a:endParaRPr>
              </a:p>
              <a:p>
                <a:pPr lvl="0" algn="ctr">
                  <a:defRPr sz="1800"/>
                </a:pPr>
                <a:endParaRPr lang="en-US" sz="1280" b="1" dirty="0">
                  <a:solidFill>
                    <a:srgbClr val="53585F"/>
                  </a:solidFill>
                  <a:latin typeface="Calibri" panose="020F0502020204030204" pitchFamily="34" charset="0"/>
                  <a:ea typeface="DFKai-SB" panose="03000509000000000000" pitchFamily="65" charset="-120"/>
                  <a:cs typeface="Verdana" panose="020B0604030504040204"/>
                  <a:sym typeface="Verdana" panose="020B0604030504040204"/>
                </a:endParaRPr>
              </a:p>
              <a:p>
                <a:pPr lvl="0" algn="ctr">
                  <a:defRPr sz="1800"/>
                </a:pPr>
                <a:r>
                  <a:rPr lang="en-US" sz="1280" b="1" dirty="0">
                    <a:solidFill>
                      <a:srgbClr val="53585F"/>
                    </a:solidFill>
                    <a:latin typeface="Calibri" panose="020F0502020204030204" pitchFamily="34" charset="0"/>
                    <a:ea typeface="DFKai-SB" panose="03000509000000000000" pitchFamily="65" charset="-120"/>
                    <a:cs typeface="Verdana" panose="020B0604030504040204" charset="0"/>
                    <a:sym typeface="Verdana" panose="020B0604030504040204"/>
                  </a:rPr>
                  <a:t>Smoke Sensor</a:t>
                </a:r>
                <a:endParaRPr lang="en-US" sz="640" b="1" dirty="0">
                  <a:solidFill>
                    <a:srgbClr val="53585F"/>
                  </a:solidFill>
                  <a:latin typeface="Calibri" panose="020F0502020204030204" pitchFamily="34" charset="0"/>
                  <a:ea typeface="DFKai-SB" panose="03000509000000000000" pitchFamily="65" charset="-120"/>
                  <a:cs typeface="Verdana" panose="020B0604030504040204"/>
                  <a:sym typeface="Verdana" panose="020B0604030504040204"/>
                </a:endParaRPr>
              </a:p>
              <a:p>
                <a:pPr lvl="0">
                  <a:defRPr sz="1800"/>
                </a:pPr>
                <a:endParaRPr lang="en-US" sz="855" b="1" dirty="0">
                  <a:solidFill>
                    <a:srgbClr val="53585F"/>
                  </a:solidFill>
                  <a:latin typeface="Calibri" panose="020F0502020204030204" pitchFamily="34" charset="0"/>
                  <a:ea typeface="DFKai-SB" panose="03000509000000000000" pitchFamily="65" charset="-120"/>
                  <a:cs typeface="Verdana" panose="020B0604030504040204"/>
                  <a:sym typeface="Verdana" panose="020B0604030504040204"/>
                </a:endParaRPr>
              </a:p>
            </p:txBody>
          </p:sp>
          <p:grpSp>
            <p:nvGrpSpPr>
              <p:cNvPr id="70" name="组合 69"/>
              <p:cNvGrpSpPr/>
              <p:nvPr/>
            </p:nvGrpSpPr>
            <p:grpSpPr>
              <a:xfrm>
                <a:off x="11778" y="13425"/>
                <a:ext cx="2255" cy="1486"/>
                <a:chOff x="11778" y="13425"/>
                <a:chExt cx="2255" cy="1486"/>
              </a:xfrm>
            </p:grpSpPr>
            <p:pic>
              <p:nvPicPr>
                <p:cNvPr id="71" name="图片 70" descr="f1"/>
                <p:cNvPicPr>
                  <a:picLocks noChangeAspect="1"/>
                </p:cNvPicPr>
                <p:nvPr/>
              </p:nvPicPr>
              <p:blipFill>
                <a:blip r:embed="rId10" cstate="print"/>
                <a:srcRect b="60818"/>
                <a:stretch>
                  <a:fillRect/>
                </a:stretch>
              </p:blipFill>
              <p:spPr>
                <a:xfrm rot="19080000">
                  <a:off x="12572" y="13509"/>
                  <a:ext cx="567" cy="1382"/>
                </a:xfrm>
                <a:prstGeom prst="rect">
                  <a:avLst/>
                </a:prstGeom>
              </p:spPr>
            </p:pic>
            <p:pic>
              <p:nvPicPr>
                <p:cNvPr id="72" name="图片 71" descr="f3"/>
                <p:cNvPicPr>
                  <a:picLocks noChangeAspect="1"/>
                </p:cNvPicPr>
                <p:nvPr/>
              </p:nvPicPr>
              <p:blipFill>
                <a:blip r:embed="rId11" cstate="print"/>
                <a:stretch>
                  <a:fillRect/>
                </a:stretch>
              </p:blipFill>
              <p:spPr>
                <a:xfrm rot="18960000">
                  <a:off x="13397" y="13425"/>
                  <a:ext cx="636" cy="1341"/>
                </a:xfrm>
                <a:prstGeom prst="rect">
                  <a:avLst/>
                </a:prstGeom>
              </p:spPr>
            </p:pic>
            <p:pic>
              <p:nvPicPr>
                <p:cNvPr id="73" name="图片 72" descr="f1"/>
                <p:cNvPicPr>
                  <a:picLocks noChangeAspect="1"/>
                </p:cNvPicPr>
                <p:nvPr/>
              </p:nvPicPr>
              <p:blipFill>
                <a:blip r:embed="rId10" cstate="print"/>
                <a:srcRect b="60818"/>
                <a:stretch>
                  <a:fillRect/>
                </a:stretch>
              </p:blipFill>
              <p:spPr>
                <a:xfrm rot="19080000">
                  <a:off x="11778" y="13529"/>
                  <a:ext cx="567" cy="1382"/>
                </a:xfrm>
                <a:prstGeom prst="rect">
                  <a:avLst/>
                </a:prstGeom>
              </p:spPr>
            </p:pic>
          </p:grpSp>
        </p:grpSp>
        <p:sp>
          <p:nvSpPr>
            <p:cNvPr id="25" name="Shape 42"/>
            <p:cNvSpPr>
              <a:spLocks noChangeAspect="1"/>
            </p:cNvSpPr>
            <p:nvPr/>
          </p:nvSpPr>
          <p:spPr>
            <a:xfrm>
              <a:off x="9030" y="4252"/>
              <a:ext cx="2742" cy="6857"/>
            </a:xfrm>
            <a:prstGeom prst="roundRect">
              <a:avLst>
                <a:gd name="adj" fmla="val 6574"/>
              </a:avLst>
            </a:prstGeom>
            <a:gradFill flip="none" rotWithShape="1">
              <a:gsLst>
                <a:gs pos="0">
                  <a:srgbClr val="FFD479"/>
                </a:gs>
                <a:gs pos="100000">
                  <a:srgbClr val="FF9300"/>
                </a:gs>
              </a:gsLst>
              <a:lin ang="17400000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lIns="27093" tIns="27093" rIns="27093" bIns="27093" anchor="t"/>
            <a:lstStyle>
              <a:lvl1pPr eaLnBrk="0" hangingPunct="0">
                <a:defRPr kumimoji="1" sz="2800" i="1">
                  <a:solidFill>
                    <a:schemeClr val="tx1"/>
                  </a:solidFill>
                  <a:latin typeface="Times New Roman" panose="02020603050405020304" pitchFamily="18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 sz="2800" i="1">
                  <a:solidFill>
                    <a:schemeClr val="tx1"/>
                  </a:solidFill>
                  <a:latin typeface="Times New Roman" panose="02020603050405020304" pitchFamily="18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 sz="2800" i="1">
                  <a:solidFill>
                    <a:schemeClr val="tx1"/>
                  </a:solidFill>
                  <a:latin typeface="Times New Roman" panose="02020603050405020304" pitchFamily="18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 sz="2800" i="1">
                  <a:solidFill>
                    <a:schemeClr val="tx1"/>
                  </a:solidFill>
                  <a:latin typeface="Times New Roman" panose="02020603050405020304" pitchFamily="18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 sz="2800" i="1">
                  <a:solidFill>
                    <a:schemeClr val="tx1"/>
                  </a:solidFill>
                  <a:latin typeface="Times New Roman" panose="02020603050405020304" pitchFamily="18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 i="1">
                  <a:solidFill>
                    <a:schemeClr val="tx1"/>
                  </a:solidFill>
                  <a:latin typeface="Times New Roman" panose="02020603050405020304" pitchFamily="18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 i="1">
                  <a:solidFill>
                    <a:schemeClr val="tx1"/>
                  </a:solidFill>
                  <a:latin typeface="Times New Roman" panose="02020603050405020304" pitchFamily="18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 i="1">
                  <a:solidFill>
                    <a:schemeClr val="tx1"/>
                  </a:solidFill>
                  <a:latin typeface="Times New Roman" panose="02020603050405020304" pitchFamily="18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 i="1">
                  <a:solidFill>
                    <a:schemeClr val="tx1"/>
                  </a:solidFill>
                  <a:latin typeface="Times New Roman" panose="02020603050405020304" pitchFamily="18" charset="0"/>
                  <a:ea typeface="PMingLiU" panose="02020500000000000000" pitchFamily="18" charset="-120"/>
                </a:defRPr>
              </a:lvl9pPr>
            </a:lstStyle>
            <a:p>
              <a:pPr eaLnBrk="1" hangingPunct="1"/>
              <a:endParaRPr lang="en-US" altLang="zh-TW" sz="1705" b="1" i="0" dirty="0">
                <a:solidFill>
                  <a:schemeClr val="bg1"/>
                </a:solidFill>
                <a:latin typeface="Calibri" panose="020F0502020204030204" pitchFamily="34" charset="0"/>
                <a:ea typeface="DFKai-SB" panose="03000509000000000000" pitchFamily="65" charset="-120"/>
                <a:cs typeface="Verdana" panose="020B0604030504040204" charset="0"/>
                <a:sym typeface="Verdana" panose="020B0604030504040204" charset="0"/>
              </a:endParaRPr>
            </a:p>
            <a:p>
              <a:pPr eaLnBrk="1" hangingPunct="1"/>
              <a:endParaRPr lang="en-US" altLang="zh-TW" sz="1705" b="1" i="0" dirty="0">
                <a:solidFill>
                  <a:schemeClr val="bg1"/>
                </a:solidFill>
                <a:latin typeface="Calibri" panose="020F0502020204030204" pitchFamily="34" charset="0"/>
                <a:ea typeface="DFKai-SB" panose="03000509000000000000" pitchFamily="65" charset="-120"/>
                <a:cs typeface="Verdana" panose="020B0604030504040204" charset="0"/>
                <a:sym typeface="Verdana" panose="020B0604030504040204" charset="0"/>
              </a:endParaRPr>
            </a:p>
            <a:p>
              <a:pPr eaLnBrk="1" hangingPunct="1"/>
              <a:endParaRPr lang="en-US" altLang="zh-TW" sz="1705" b="1" i="0" dirty="0">
                <a:solidFill>
                  <a:schemeClr val="bg1"/>
                </a:solidFill>
                <a:latin typeface="Calibri" panose="020F0502020204030204" pitchFamily="34" charset="0"/>
                <a:ea typeface="DFKai-SB" panose="03000509000000000000" pitchFamily="65" charset="-120"/>
                <a:cs typeface="Verdana" panose="020B0604030504040204" charset="0"/>
                <a:sym typeface="Verdana" panose="020B0604030504040204" charset="0"/>
              </a:endParaRPr>
            </a:p>
            <a:p>
              <a:pPr eaLnBrk="1" hangingPunct="1"/>
              <a:r>
                <a:rPr lang="en-US" altLang="zh-TW" sz="1280" b="1" i="0" dirty="0">
                  <a:solidFill>
                    <a:schemeClr val="bg1"/>
                  </a:solidFill>
                  <a:latin typeface="Calibri" panose="020F0502020204030204" pitchFamily="34" charset="0"/>
                  <a:ea typeface="DFKai-SB" panose="03000509000000000000" pitchFamily="65" charset="-120"/>
                  <a:cs typeface="Verdana" panose="020B0604030504040204" charset="0"/>
                  <a:sym typeface="Verdana" panose="020B0604030504040204" charset="0"/>
                </a:rPr>
                <a:t> </a:t>
              </a:r>
            </a:p>
            <a:p>
              <a:pPr algn="ctr" eaLnBrk="1" hangingPunct="1"/>
              <a:r>
                <a:rPr lang="en-US" altLang="zh-TW" sz="1280" b="1" i="0" dirty="0">
                  <a:solidFill>
                    <a:schemeClr val="bg1"/>
                  </a:solidFill>
                  <a:latin typeface="Calibri" panose="020F0502020204030204" pitchFamily="34" charset="0"/>
                  <a:ea typeface="DFKai-SB" panose="03000509000000000000" pitchFamily="65" charset="-120"/>
                  <a:cs typeface="Verdana" panose="020B0604030504040204" charset="0"/>
                  <a:sym typeface="Verdana" panose="020B0604030504040204" charset="0"/>
                </a:rPr>
                <a:t> </a:t>
              </a:r>
            </a:p>
            <a:p>
              <a:pPr algn="ctr" eaLnBrk="1" hangingPunct="1"/>
              <a:endParaRPr lang="en-US" altLang="zh-TW" sz="1280" b="1" i="0" dirty="0">
                <a:solidFill>
                  <a:schemeClr val="bg1"/>
                </a:solidFill>
                <a:latin typeface="Calibri" panose="020F0502020204030204" pitchFamily="34" charset="0"/>
                <a:ea typeface="DFKai-SB" panose="03000509000000000000" pitchFamily="65" charset="-120"/>
                <a:cs typeface="Verdana" panose="020B0604030504040204" charset="0"/>
                <a:sym typeface="Verdana" panose="020B0604030504040204" charset="0"/>
              </a:endParaRPr>
            </a:p>
            <a:p>
              <a:pPr algn="ctr" eaLnBrk="1" hangingPunct="1"/>
              <a:endParaRPr lang="en-US" altLang="zh-TW" sz="1280" b="1" i="0" dirty="0">
                <a:solidFill>
                  <a:schemeClr val="bg1"/>
                </a:solidFill>
                <a:latin typeface="Calibri" panose="020F0502020204030204" pitchFamily="34" charset="0"/>
                <a:ea typeface="DFKai-SB" panose="03000509000000000000" pitchFamily="65" charset="-120"/>
                <a:cs typeface="Verdana" panose="020B0604030504040204" charset="0"/>
                <a:sym typeface="Verdana" panose="020B0604030504040204" charset="0"/>
              </a:endParaRPr>
            </a:p>
            <a:p>
              <a:pPr algn="ctr" eaLnBrk="1" hangingPunct="1"/>
              <a:endParaRPr lang="en-US" altLang="zh-TW" sz="1280" b="1" i="0" dirty="0">
                <a:solidFill>
                  <a:schemeClr val="bg1"/>
                </a:solidFill>
                <a:latin typeface="Calibri" panose="020F0502020204030204" pitchFamily="34" charset="0"/>
                <a:ea typeface="DFKai-SB" panose="03000509000000000000" pitchFamily="65" charset="-120"/>
                <a:cs typeface="Verdana" panose="020B0604030504040204" charset="0"/>
                <a:sym typeface="Verdana" panose="020B0604030504040204" charset="0"/>
              </a:endParaRPr>
            </a:p>
            <a:p>
              <a:pPr algn="ctr" eaLnBrk="1" hangingPunct="1"/>
              <a:endParaRPr lang="en-US" altLang="zh-TW" sz="1280" b="1" i="0" dirty="0">
                <a:solidFill>
                  <a:schemeClr val="bg1"/>
                </a:solidFill>
                <a:latin typeface="Calibri" panose="020F0502020204030204" pitchFamily="34" charset="0"/>
                <a:ea typeface="DFKai-SB" panose="03000509000000000000" pitchFamily="65" charset="-120"/>
                <a:cs typeface="Verdana" panose="020B0604030504040204" charset="0"/>
                <a:sym typeface="Verdana" panose="020B0604030504040204" charset="0"/>
              </a:endParaRPr>
            </a:p>
            <a:p>
              <a:pPr algn="ctr" eaLnBrk="1" hangingPunct="1"/>
              <a:endParaRPr lang="en-US" altLang="zh-TW" sz="1280" b="1" i="0" dirty="0">
                <a:solidFill>
                  <a:schemeClr val="bg1"/>
                </a:solidFill>
                <a:latin typeface="Calibri" panose="020F0502020204030204" pitchFamily="34" charset="0"/>
                <a:ea typeface="DFKai-SB" panose="03000509000000000000" pitchFamily="65" charset="-120"/>
                <a:cs typeface="Verdana" panose="020B0604030504040204" charset="0"/>
                <a:sym typeface="Verdana" panose="020B0604030504040204" charset="0"/>
              </a:endParaRPr>
            </a:p>
            <a:p>
              <a:pPr algn="ctr" eaLnBrk="1" hangingPunct="1"/>
              <a:endParaRPr lang="en-US" altLang="zh-TW" sz="1280" b="1" i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DFKai-SB" panose="03000509000000000000" pitchFamily="65" charset="-120"/>
                <a:cs typeface="Verdana" panose="020B0604030504040204" charset="0"/>
                <a:sym typeface="Verdana" panose="020B0604030504040204" charset="0"/>
              </a:endParaRPr>
            </a:p>
            <a:p>
              <a:pPr algn="ctr" eaLnBrk="1" hangingPunct="1"/>
              <a:endParaRPr lang="en-US" altLang="zh-TW" sz="1280" b="1" i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DFKai-SB" panose="03000509000000000000" pitchFamily="65" charset="-120"/>
                <a:cs typeface="Verdana" panose="020B0604030504040204" charset="0"/>
                <a:sym typeface="Verdana" panose="020B0604030504040204" charset="0"/>
              </a:endParaRPr>
            </a:p>
            <a:p>
              <a:pPr algn="ctr" eaLnBrk="1" hangingPunct="1"/>
              <a:endParaRPr lang="en-US" altLang="zh-TW" sz="1280" b="1" i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DFKai-SB" panose="03000509000000000000" pitchFamily="65" charset="-120"/>
                <a:cs typeface="Verdana" panose="020B0604030504040204" charset="0"/>
                <a:sym typeface="Verdana" panose="020B0604030504040204" charset="0"/>
              </a:endParaRPr>
            </a:p>
            <a:p>
              <a:pPr algn="ctr" eaLnBrk="1" hangingPunct="1"/>
              <a:endParaRPr lang="en-US" altLang="zh-TW" sz="1280" b="1" i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DFKai-SB" panose="03000509000000000000" pitchFamily="65" charset="-120"/>
                <a:cs typeface="Verdana" panose="020B0604030504040204" charset="0"/>
                <a:sym typeface="Verdana" panose="020B0604030504040204" charset="0"/>
              </a:endParaRPr>
            </a:p>
            <a:p>
              <a:pPr algn="ctr" eaLnBrk="1" hangingPunct="1"/>
              <a:endParaRPr lang="en-US" altLang="zh-TW" sz="1280" b="1" i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DFKai-SB" panose="03000509000000000000" pitchFamily="65" charset="-120"/>
                <a:cs typeface="Verdana" panose="020B0604030504040204" charset="0"/>
                <a:sym typeface="Verdana" panose="020B0604030504040204" charset="0"/>
              </a:endParaRPr>
            </a:p>
            <a:p>
              <a:pPr algn="ctr" eaLnBrk="1" hangingPunct="1"/>
              <a:endParaRPr lang="en-US" altLang="zh-TW" sz="1280" b="1" i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DFKai-SB" panose="03000509000000000000" pitchFamily="65" charset="-120"/>
                <a:cs typeface="Verdana" panose="020B0604030504040204" charset="0"/>
                <a:sym typeface="Verdana" panose="020B0604030504040204" charset="0"/>
              </a:endParaRPr>
            </a:p>
            <a:p>
              <a:pPr algn="ctr" eaLnBrk="1" hangingPunct="1"/>
              <a:endParaRPr lang="en-US" altLang="zh-TW" sz="1280" b="1" i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DFKai-SB" panose="03000509000000000000" pitchFamily="65" charset="-120"/>
                <a:cs typeface="Verdana" panose="020B0604030504040204" charset="0"/>
                <a:sym typeface="Verdana" panose="020B0604030504040204" charset="0"/>
              </a:endParaRPr>
            </a:p>
            <a:p>
              <a:pPr algn="ctr" eaLnBrk="1" hangingPunct="1"/>
              <a:endParaRPr lang="en-US" altLang="zh-TW" sz="1280" b="1" i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DFKai-SB" panose="03000509000000000000" pitchFamily="65" charset="-120"/>
                <a:cs typeface="Verdana" panose="020B0604030504040204" charset="0"/>
                <a:sym typeface="Verdana" panose="020B0604030504040204" charset="0"/>
              </a:endParaRPr>
            </a:p>
            <a:p>
              <a:pPr algn="ctr" eaLnBrk="1" hangingPunct="1"/>
              <a:r>
                <a:rPr lang="en-US" altLang="zh-TW" sz="1280" b="1" i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DFKai-SB" panose="03000509000000000000" pitchFamily="65" charset="-120"/>
                  <a:cs typeface="Verdana" panose="020B0604030504040204" charset="0"/>
                  <a:sym typeface="Verdana" panose="020B0604030504040204" charset="0"/>
                </a:rPr>
                <a:t>BA45F5340</a:t>
              </a:r>
            </a:p>
          </p:txBody>
        </p:sp>
        <p:grpSp>
          <p:nvGrpSpPr>
            <p:cNvPr id="26" name="组合 25"/>
            <p:cNvGrpSpPr>
              <a:grpSpLocks noChangeAspect="1"/>
            </p:cNvGrpSpPr>
            <p:nvPr/>
          </p:nvGrpSpPr>
          <p:grpSpPr>
            <a:xfrm>
              <a:off x="9169" y="5866"/>
              <a:ext cx="2500" cy="1383"/>
              <a:chOff x="14620" y="13787"/>
              <a:chExt cx="4688" cy="2593"/>
            </a:xfrm>
          </p:grpSpPr>
          <p:sp>
            <p:nvSpPr>
              <p:cNvPr id="60" name="Shape 88"/>
              <p:cNvSpPr/>
              <p:nvPr/>
            </p:nvSpPr>
            <p:spPr>
              <a:xfrm>
                <a:off x="14620" y="13787"/>
                <a:ext cx="4688" cy="2593"/>
              </a:xfrm>
              <a:prstGeom prst="roundRect">
                <a:avLst>
                  <a:gd name="adj" fmla="val 6746"/>
                </a:avLst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>
                <a:outerShdw blurRad="508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8099" tIns="38099" rIns="38099" bIns="38099" numCol="1" anchor="ctr">
                <a:noAutofit/>
              </a:bodyPr>
              <a:lstStyle>
                <a:lvl1pPr defTabSz="821690">
                  <a:defRPr sz="1200">
                    <a:solidFill>
                      <a:srgbClr val="53585F"/>
                    </a:solidFill>
                    <a:latin typeface="Verdana Bold"/>
                    <a:ea typeface="Verdana Bold"/>
                    <a:cs typeface="Verdana Bold"/>
                    <a:sym typeface="Verdana Bold"/>
                  </a:defRPr>
                </a:lvl1pPr>
              </a:lstStyle>
              <a:p>
                <a:pPr lvl="0" algn="ctr" fontAlgn="ctr">
                  <a:defRPr sz="1800">
                    <a:solidFill>
                      <a:srgbClr val="000000"/>
                    </a:solidFill>
                  </a:defRPr>
                </a:pPr>
                <a:endParaRPr lang="en-US" sz="745" b="1" kern="100" spc="-150" dirty="0">
                  <a:solidFill>
                    <a:srgbClr val="53585F"/>
                  </a:solidFill>
                  <a:latin typeface="Calibri" panose="020F0502020204030204" pitchFamily="34" charset="0"/>
                  <a:ea typeface="DFKai-SB" panose="03000509000000000000" pitchFamily="65" charset="-120"/>
                  <a:cs typeface="Verdana" panose="020B0604030504040204" charset="0"/>
                </a:endParaRPr>
              </a:p>
              <a:p>
                <a:pPr lvl="0" algn="ctr" fontAlgn="ctr">
                  <a:defRPr sz="1800">
                    <a:solidFill>
                      <a:srgbClr val="000000"/>
                    </a:solidFill>
                  </a:defRPr>
                </a:pPr>
                <a:endParaRPr lang="en-US" sz="745" b="1" kern="100" spc="-150" dirty="0">
                  <a:solidFill>
                    <a:srgbClr val="53585F"/>
                  </a:solidFill>
                  <a:latin typeface="Calibri" panose="020F0502020204030204" pitchFamily="34" charset="0"/>
                  <a:ea typeface="DFKai-SB" panose="03000509000000000000" pitchFamily="65" charset="-120"/>
                  <a:cs typeface="Verdana" panose="020B0604030504040204" charset="0"/>
                </a:endParaRPr>
              </a:p>
              <a:p>
                <a:pPr lvl="0" algn="ctr" fontAlgn="ctr">
                  <a:defRPr sz="1800">
                    <a:solidFill>
                      <a:srgbClr val="000000"/>
                    </a:solidFill>
                  </a:defRPr>
                </a:pPr>
                <a:endParaRPr lang="en-US" sz="1280" b="1" kern="100" dirty="0">
                  <a:solidFill>
                    <a:schemeClr val="bg1"/>
                  </a:solidFill>
                  <a:latin typeface="Calibri" panose="020F0502020204030204" pitchFamily="34" charset="0"/>
                  <a:ea typeface="DFKai-SB" panose="03000509000000000000" pitchFamily="65" charset="-120"/>
                  <a:cs typeface="Verdana" panose="020B0604030504040204" charset="0"/>
                </a:endParaRPr>
              </a:p>
              <a:p>
                <a:pPr lvl="0" algn="ctr" fontAlgn="ctr">
                  <a:defRPr sz="1800">
                    <a:solidFill>
                      <a:srgbClr val="000000"/>
                    </a:solidFill>
                  </a:defRPr>
                </a:pPr>
                <a:endParaRPr lang="en-US" sz="1280" b="1" kern="100" dirty="0">
                  <a:solidFill>
                    <a:schemeClr val="bg1"/>
                  </a:solidFill>
                  <a:latin typeface="Calibri" panose="020F0502020204030204" pitchFamily="34" charset="0"/>
                  <a:ea typeface="DFKai-SB" panose="03000509000000000000" pitchFamily="65" charset="-120"/>
                  <a:cs typeface="Verdana" panose="020B0604030504040204" charset="0"/>
                </a:endParaRPr>
              </a:p>
              <a:p>
                <a:pPr lvl="0" algn="ctr" fontAlgn="ctr">
                  <a:defRPr sz="1800">
                    <a:solidFill>
                      <a:srgbClr val="000000"/>
                    </a:solidFill>
                  </a:defRPr>
                </a:pPr>
                <a:r>
                  <a:rPr lang="en-US" sz="1280" b="1" kern="100" dirty="0">
                    <a:solidFill>
                      <a:schemeClr val="bg1"/>
                    </a:solidFill>
                    <a:latin typeface="Calibri" panose="020F0502020204030204" pitchFamily="34" charset="0"/>
                    <a:ea typeface="DFKai-SB" panose="03000509000000000000" pitchFamily="65" charset="-120"/>
                    <a:cs typeface="Verdana" panose="020B0604030504040204" charset="0"/>
                  </a:rPr>
                  <a:t>AFE</a:t>
                </a:r>
              </a:p>
            </p:txBody>
          </p:sp>
          <p:grpSp>
            <p:nvGrpSpPr>
              <p:cNvPr id="61" name="组合 60"/>
              <p:cNvGrpSpPr/>
              <p:nvPr/>
            </p:nvGrpSpPr>
            <p:grpSpPr>
              <a:xfrm>
                <a:off x="15416" y="14312"/>
                <a:ext cx="2587" cy="1203"/>
                <a:chOff x="5773" y="6315"/>
                <a:chExt cx="1575" cy="656"/>
              </a:xfrm>
            </p:grpSpPr>
            <p:sp>
              <p:nvSpPr>
                <p:cNvPr id="62" name="等腰三角形 61"/>
                <p:cNvSpPr/>
                <p:nvPr/>
              </p:nvSpPr>
              <p:spPr>
                <a:xfrm rot="5400000">
                  <a:off x="5970" y="6417"/>
                  <a:ext cx="540" cy="336"/>
                </a:xfrm>
                <a:prstGeom prst="triangl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 marL="0" marR="0" indent="0" algn="l" defTabSz="9144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chemeClr val="lt1"/>
                      </a:solidFill>
                      <a:effectLst/>
                      <a:uFillTx/>
                    </a:defRPr>
                  </a:defPPr>
                  <a:lvl1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kumimoji="0" sz="3600" b="0" i="0" u="none" strike="noStrike" cap="none" spc="0" normalizeH="0" baseline="0">
                      <a:ln>
                        <a:noFill/>
                      </a:ln>
                      <a:solidFill>
                        <a:schemeClr val="lt1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defRPr>
                  </a:lvl1pPr>
                  <a:lvl2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kumimoji="0" sz="3600" b="0" i="0" u="none" strike="noStrike" cap="none" spc="0" normalizeH="0" baseline="0">
                      <a:ln>
                        <a:noFill/>
                      </a:ln>
                      <a:solidFill>
                        <a:schemeClr val="lt1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defRPr>
                  </a:lvl2pPr>
                  <a:lvl3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kumimoji="0" sz="3600" b="0" i="0" u="none" strike="noStrike" cap="none" spc="0" normalizeH="0" baseline="0">
                      <a:ln>
                        <a:noFill/>
                      </a:ln>
                      <a:solidFill>
                        <a:schemeClr val="lt1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defRPr>
                  </a:lvl3pPr>
                  <a:lvl4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kumimoji="0" sz="3600" b="0" i="0" u="none" strike="noStrike" cap="none" spc="0" normalizeH="0" baseline="0">
                      <a:ln>
                        <a:noFill/>
                      </a:ln>
                      <a:solidFill>
                        <a:schemeClr val="lt1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defRPr>
                  </a:lvl4pPr>
                  <a:lvl5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kumimoji="0" sz="3600" b="0" i="0" u="none" strike="noStrike" cap="none" spc="0" normalizeH="0" baseline="0">
                      <a:ln>
                        <a:noFill/>
                      </a:ln>
                      <a:solidFill>
                        <a:schemeClr val="lt1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defRPr>
                  </a:lvl5pPr>
                  <a:lvl6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kumimoji="0" sz="3600" b="0" i="0" u="none" strike="noStrike" cap="none" spc="0" normalizeH="0" baseline="0">
                      <a:ln>
                        <a:noFill/>
                      </a:ln>
                      <a:solidFill>
                        <a:schemeClr val="lt1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defRPr>
                  </a:lvl6pPr>
                  <a:lvl7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kumimoji="0" sz="3600" b="0" i="0" u="none" strike="noStrike" cap="none" spc="0" normalizeH="0" baseline="0">
                      <a:ln>
                        <a:noFill/>
                      </a:ln>
                      <a:solidFill>
                        <a:schemeClr val="lt1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defRPr>
                  </a:lvl7pPr>
                  <a:lvl8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kumimoji="0" sz="3600" b="0" i="0" u="none" strike="noStrike" cap="none" spc="0" normalizeH="0" baseline="0">
                      <a:ln>
                        <a:noFill/>
                      </a:ln>
                      <a:solidFill>
                        <a:schemeClr val="lt1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defRPr>
                  </a:lvl8pPr>
                  <a:lvl9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kumimoji="0" sz="3600" b="0" i="0" u="none" strike="noStrike" cap="none" spc="0" normalizeH="0" baseline="0">
                      <a:ln>
                        <a:noFill/>
                      </a:ln>
                      <a:solidFill>
                        <a:schemeClr val="lt1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defRPr>
                  </a:lvl9pPr>
                </a:lstStyle>
                <a:p>
                  <a:pPr algn="ctr"/>
                  <a:endParaRPr lang="zh-CN" altLang="en-US" sz="1920">
                    <a:latin typeface="Calibri" panose="020F0502020204030204" pitchFamily="34" charset="0"/>
                    <a:ea typeface="DFKai-SB" panose="03000509000000000000" pitchFamily="65" charset="-120"/>
                  </a:endParaRPr>
                </a:p>
              </p:txBody>
            </p:sp>
            <p:sp>
              <p:nvSpPr>
                <p:cNvPr id="63" name="等腰三角形 62"/>
                <p:cNvSpPr/>
                <p:nvPr/>
              </p:nvSpPr>
              <p:spPr>
                <a:xfrm rot="5400000">
                  <a:off x="6611" y="6533"/>
                  <a:ext cx="540" cy="336"/>
                </a:xfrm>
                <a:prstGeom prst="triangl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 marL="0" marR="0" indent="0" algn="l" defTabSz="9144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chemeClr val="lt1"/>
                      </a:solidFill>
                      <a:effectLst/>
                      <a:uFillTx/>
                    </a:defRPr>
                  </a:defPPr>
                  <a:lvl1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kumimoji="0" sz="3600" b="0" i="0" u="none" strike="noStrike" cap="none" spc="0" normalizeH="0" baseline="0">
                      <a:ln>
                        <a:noFill/>
                      </a:ln>
                      <a:solidFill>
                        <a:schemeClr val="lt1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defRPr>
                  </a:lvl1pPr>
                  <a:lvl2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kumimoji="0" sz="3600" b="0" i="0" u="none" strike="noStrike" cap="none" spc="0" normalizeH="0" baseline="0">
                      <a:ln>
                        <a:noFill/>
                      </a:ln>
                      <a:solidFill>
                        <a:schemeClr val="lt1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defRPr>
                  </a:lvl2pPr>
                  <a:lvl3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kumimoji="0" sz="3600" b="0" i="0" u="none" strike="noStrike" cap="none" spc="0" normalizeH="0" baseline="0">
                      <a:ln>
                        <a:noFill/>
                      </a:ln>
                      <a:solidFill>
                        <a:schemeClr val="lt1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defRPr>
                  </a:lvl3pPr>
                  <a:lvl4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kumimoji="0" sz="3600" b="0" i="0" u="none" strike="noStrike" cap="none" spc="0" normalizeH="0" baseline="0">
                      <a:ln>
                        <a:noFill/>
                      </a:ln>
                      <a:solidFill>
                        <a:schemeClr val="lt1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defRPr>
                  </a:lvl4pPr>
                  <a:lvl5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kumimoji="0" sz="3600" b="0" i="0" u="none" strike="noStrike" cap="none" spc="0" normalizeH="0" baseline="0">
                      <a:ln>
                        <a:noFill/>
                      </a:ln>
                      <a:solidFill>
                        <a:schemeClr val="lt1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defRPr>
                  </a:lvl5pPr>
                  <a:lvl6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kumimoji="0" sz="3600" b="0" i="0" u="none" strike="noStrike" cap="none" spc="0" normalizeH="0" baseline="0">
                      <a:ln>
                        <a:noFill/>
                      </a:ln>
                      <a:solidFill>
                        <a:schemeClr val="lt1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defRPr>
                  </a:lvl6pPr>
                  <a:lvl7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kumimoji="0" sz="3600" b="0" i="0" u="none" strike="noStrike" cap="none" spc="0" normalizeH="0" baseline="0">
                      <a:ln>
                        <a:noFill/>
                      </a:ln>
                      <a:solidFill>
                        <a:schemeClr val="lt1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defRPr>
                  </a:lvl7pPr>
                  <a:lvl8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kumimoji="0" sz="3600" b="0" i="0" u="none" strike="noStrike" cap="none" spc="0" normalizeH="0" baseline="0">
                      <a:ln>
                        <a:noFill/>
                      </a:ln>
                      <a:solidFill>
                        <a:schemeClr val="lt1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defRPr>
                  </a:lvl8pPr>
                  <a:lvl9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kumimoji="0" sz="3600" b="0" i="0" u="none" strike="noStrike" cap="none" spc="0" normalizeH="0" baseline="0">
                      <a:ln>
                        <a:noFill/>
                      </a:ln>
                      <a:solidFill>
                        <a:schemeClr val="lt1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defRPr>
                  </a:lvl9pPr>
                </a:lstStyle>
                <a:p>
                  <a:pPr algn="ctr"/>
                  <a:endParaRPr lang="zh-CN" altLang="en-US" sz="1920">
                    <a:latin typeface="Calibri" panose="020F0502020204030204" pitchFamily="34" charset="0"/>
                    <a:ea typeface="DFKai-SB" panose="03000509000000000000" pitchFamily="65" charset="-120"/>
                  </a:endParaRPr>
                </a:p>
              </p:txBody>
            </p:sp>
            <p:cxnSp>
              <p:nvCxnSpPr>
                <p:cNvPr id="64" name="直接连接符 63"/>
                <p:cNvCxnSpPr/>
                <p:nvPr/>
              </p:nvCxnSpPr>
              <p:spPr>
                <a:xfrm>
                  <a:off x="5773" y="6457"/>
                  <a:ext cx="299" cy="0"/>
                </a:xfrm>
                <a:prstGeom prst="line">
                  <a:avLst/>
                </a:prstGeom>
                <a:ln w="127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直接连接符 64"/>
                <p:cNvCxnSpPr/>
                <p:nvPr/>
              </p:nvCxnSpPr>
              <p:spPr>
                <a:xfrm>
                  <a:off x="5773" y="6701"/>
                  <a:ext cx="299" cy="0"/>
                </a:xfrm>
                <a:prstGeom prst="line">
                  <a:avLst/>
                </a:prstGeom>
                <a:ln w="127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直接连接符 65"/>
                <p:cNvCxnSpPr/>
                <p:nvPr/>
              </p:nvCxnSpPr>
              <p:spPr>
                <a:xfrm>
                  <a:off x="6398" y="6585"/>
                  <a:ext cx="299" cy="0"/>
                </a:xfrm>
                <a:prstGeom prst="line">
                  <a:avLst/>
                </a:prstGeom>
                <a:ln w="127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直接连接符 66"/>
                <p:cNvCxnSpPr/>
                <p:nvPr/>
              </p:nvCxnSpPr>
              <p:spPr>
                <a:xfrm>
                  <a:off x="6414" y="6832"/>
                  <a:ext cx="299" cy="0"/>
                </a:xfrm>
                <a:prstGeom prst="line">
                  <a:avLst/>
                </a:prstGeom>
                <a:ln w="127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直接连接符 67"/>
                <p:cNvCxnSpPr/>
                <p:nvPr/>
              </p:nvCxnSpPr>
              <p:spPr>
                <a:xfrm>
                  <a:off x="7049" y="6701"/>
                  <a:ext cx="299" cy="0"/>
                </a:xfrm>
                <a:prstGeom prst="line">
                  <a:avLst/>
                </a:prstGeom>
                <a:ln w="127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7" name="Shape 1824"/>
            <p:cNvSpPr>
              <a:spLocks noChangeAspect="1"/>
            </p:cNvSpPr>
            <p:nvPr/>
          </p:nvSpPr>
          <p:spPr>
            <a:xfrm>
              <a:off x="8070" y="10199"/>
              <a:ext cx="960" cy="326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47299">
                  <a:srgbClr val="606060"/>
                </a:gs>
                <a:gs pos="100000">
                  <a:srgbClr val="C0C0C0"/>
                </a:gs>
              </a:gsLst>
              <a:lin ang="1848717" scaled="0"/>
            </a:gradFill>
            <a:ln w="12700" cap="flat">
              <a:noFill/>
              <a:miter lim="400000"/>
            </a:ln>
            <a:effectLst/>
          </p:spPr>
          <p:txBody>
            <a:bodyPr wrap="square" lIns="19266" tIns="19266" rIns="19266" bIns="19266" numCol="1" anchor="ctr">
              <a:noAutofit/>
            </a:bodyPr>
            <a:lstStyle>
              <a:lvl1pPr>
                <a:defRPr sz="1000" i="1">
                  <a:solidFill>
                    <a:srgbClr val="FFFFFF"/>
                  </a:solidFill>
                  <a:latin typeface="Verdana Bold"/>
                  <a:ea typeface="Verdana Bold"/>
                  <a:cs typeface="Verdana Bold"/>
                  <a:sym typeface="Verdana Bold"/>
                </a:defRPr>
              </a:lvl1pPr>
            </a:lstStyle>
            <a:p>
              <a:pPr defTabSz="553720">
                <a:defRPr sz="11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585" b="1">
                  <a:latin typeface="Calibri" panose="020F0502020204030204" pitchFamily="34" charset="0"/>
                  <a:ea typeface="DFKai-SB" panose="03000509000000000000" pitchFamily="65" charset="-120"/>
                  <a:cs typeface="Verdana" panose="020B0604030504040204" charset="0"/>
                  <a:sym typeface="Helvetica"/>
                </a:rPr>
                <a:t>    </a:t>
              </a:r>
            </a:p>
          </p:txBody>
        </p:sp>
        <p:grpSp>
          <p:nvGrpSpPr>
            <p:cNvPr id="28" name="组合 27"/>
            <p:cNvGrpSpPr>
              <a:grpSpLocks noChangeAspect="1"/>
            </p:cNvGrpSpPr>
            <p:nvPr/>
          </p:nvGrpSpPr>
          <p:grpSpPr>
            <a:xfrm>
              <a:off x="5795" y="9460"/>
              <a:ext cx="2276" cy="1612"/>
              <a:chOff x="9941" y="17603"/>
              <a:chExt cx="4758" cy="3022"/>
            </a:xfrm>
          </p:grpSpPr>
          <p:sp>
            <p:nvSpPr>
              <p:cNvPr id="46" name="Shape 1975"/>
              <p:cNvSpPr/>
              <p:nvPr/>
            </p:nvSpPr>
            <p:spPr>
              <a:xfrm>
                <a:off x="9941" y="17603"/>
                <a:ext cx="4758" cy="3022"/>
              </a:xfrm>
              <a:prstGeom prst="roundRect">
                <a:avLst>
                  <a:gd name="adj" fmla="val 5624"/>
                </a:avLst>
              </a:prstGeom>
              <a:gradFill flip="none" rotWithShape="1">
                <a:gsLst>
                  <a:gs pos="0">
                    <a:srgbClr val="EBEBEB"/>
                  </a:gs>
                  <a:gs pos="100000">
                    <a:srgbClr val="C0C0C0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36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1pPr>
                <a:lvl2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36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2pPr>
                <a:lvl3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36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3pPr>
                <a:lvl4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36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4pPr>
                <a:lvl5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36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5pPr>
                <a:lvl6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36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6pPr>
                <a:lvl7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36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7pPr>
                <a:lvl8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36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8pPr>
                <a:lvl9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36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9pPr>
              </a:lstStyle>
              <a:p>
                <a:pPr lvl="0">
                  <a:defRPr sz="1800"/>
                </a:pPr>
                <a:endParaRPr lang="en-US" sz="855" b="1" dirty="0">
                  <a:solidFill>
                    <a:srgbClr val="53585F"/>
                  </a:solidFill>
                  <a:latin typeface="Calibri" panose="020F0502020204030204" pitchFamily="34" charset="0"/>
                  <a:ea typeface="DFKai-SB" panose="03000509000000000000" pitchFamily="65" charset="-120"/>
                  <a:cs typeface="Verdana" panose="020B0604030504040204"/>
                  <a:sym typeface="Verdana" panose="020B0604030504040204"/>
                </a:endParaRPr>
              </a:p>
              <a:p>
                <a:pPr lvl="0">
                  <a:defRPr sz="1800"/>
                </a:pPr>
                <a:endParaRPr lang="en-US" sz="855" b="1" dirty="0">
                  <a:solidFill>
                    <a:srgbClr val="53585F"/>
                  </a:solidFill>
                  <a:latin typeface="Calibri" panose="020F0502020204030204" pitchFamily="34" charset="0"/>
                  <a:ea typeface="DFKai-SB" panose="03000509000000000000" pitchFamily="65" charset="-120"/>
                  <a:cs typeface="Verdana" panose="020B0604030504040204"/>
                  <a:sym typeface="Verdana" panose="020B0604030504040204"/>
                </a:endParaRPr>
              </a:p>
              <a:p>
                <a:pPr lvl="0" algn="ctr">
                  <a:defRPr sz="1800"/>
                </a:pPr>
                <a:endParaRPr lang="en-US" sz="640" b="1" dirty="0">
                  <a:solidFill>
                    <a:srgbClr val="53585F"/>
                  </a:solidFill>
                  <a:latin typeface="Calibri" panose="020F0502020204030204" pitchFamily="34" charset="0"/>
                  <a:ea typeface="DFKai-SB" panose="03000509000000000000" pitchFamily="65" charset="-120"/>
                  <a:cs typeface="Verdana" panose="020B0604030504040204"/>
                  <a:sym typeface="Verdana" panose="020B0604030504040204"/>
                </a:endParaRPr>
              </a:p>
              <a:p>
                <a:pPr lvl="0" algn="ctr">
                  <a:defRPr sz="1800"/>
                </a:pPr>
                <a:endParaRPr lang="en-US" sz="640" b="1" dirty="0">
                  <a:solidFill>
                    <a:srgbClr val="53585F"/>
                  </a:solidFill>
                  <a:latin typeface="Calibri" panose="020F0502020204030204" pitchFamily="34" charset="0"/>
                  <a:ea typeface="DFKai-SB" panose="03000509000000000000" pitchFamily="65" charset="-120"/>
                  <a:cs typeface="Verdana" panose="020B0604030504040204"/>
                  <a:sym typeface="Verdana" panose="020B0604030504040204"/>
                </a:endParaRPr>
              </a:p>
              <a:p>
                <a:pPr lvl="0" algn="ctr" fontAlgn="auto">
                  <a:defRPr sz="1800">
                    <a:solidFill>
                      <a:srgbClr val="000000"/>
                    </a:solidFill>
                  </a:defRPr>
                </a:pPr>
                <a:endParaRPr lang="en-US" altLang="zh-CN" sz="1280" b="1" dirty="0">
                  <a:solidFill>
                    <a:srgbClr val="53585F"/>
                  </a:solidFill>
                  <a:latin typeface="Calibri" panose="020F0502020204030204" pitchFamily="34" charset="0"/>
                  <a:ea typeface="DFKai-SB" panose="03000509000000000000" pitchFamily="65" charset="-120"/>
                </a:endParaRPr>
              </a:p>
              <a:p>
                <a:pPr lvl="0" algn="ctr" fontAlgn="auto">
                  <a:defRPr sz="1800">
                    <a:solidFill>
                      <a:srgbClr val="000000"/>
                    </a:solidFill>
                  </a:defRPr>
                </a:pPr>
                <a:endParaRPr lang="en-US" altLang="zh-CN" sz="1280" b="1" dirty="0">
                  <a:solidFill>
                    <a:srgbClr val="53585F"/>
                  </a:solidFill>
                  <a:latin typeface="Calibri" panose="020F0502020204030204" pitchFamily="34" charset="0"/>
                  <a:ea typeface="DFKai-SB" panose="03000509000000000000" pitchFamily="65" charset="-120"/>
                </a:endParaRPr>
              </a:p>
              <a:p>
                <a:pPr lvl="0" algn="ctr" fontAlgn="auto">
                  <a:defRPr sz="1800">
                    <a:solidFill>
                      <a:srgbClr val="000000"/>
                    </a:solidFill>
                  </a:defRPr>
                </a:pPr>
                <a:r>
                  <a:rPr lang="en-US" altLang="zh-CN" sz="1280" b="1" dirty="0">
                    <a:solidFill>
                      <a:srgbClr val="53585F"/>
                    </a:solidFill>
                    <a:latin typeface="Calibri" panose="020F0502020204030204" pitchFamily="34" charset="0"/>
                    <a:ea typeface="DFKai-SB" panose="03000509000000000000" pitchFamily="65" charset="-120"/>
                    <a:cs typeface="Verdana" panose="020B0604030504040204" charset="0"/>
                  </a:rPr>
                  <a:t>NTC</a:t>
                </a:r>
                <a:r>
                  <a:rPr lang="en-US" altLang="zh-CN" sz="640" b="1" dirty="0">
                    <a:solidFill>
                      <a:srgbClr val="53585F"/>
                    </a:solidFill>
                    <a:latin typeface="Calibri" panose="020F0502020204030204" pitchFamily="34" charset="0"/>
                    <a:ea typeface="DFKai-SB" panose="03000509000000000000" pitchFamily="65" charset="-120"/>
                  </a:rPr>
                  <a:t> </a:t>
                </a:r>
              </a:p>
              <a:p>
                <a:pPr lvl="0">
                  <a:defRPr sz="1800"/>
                </a:pPr>
                <a:endParaRPr lang="en-US" sz="855" b="1" dirty="0">
                  <a:solidFill>
                    <a:srgbClr val="53585F"/>
                  </a:solidFill>
                  <a:latin typeface="Calibri" panose="020F0502020204030204" pitchFamily="34" charset="0"/>
                  <a:ea typeface="DFKai-SB" panose="03000509000000000000" pitchFamily="65" charset="-120"/>
                  <a:cs typeface="Verdana" panose="020B0604030504040204"/>
                  <a:sym typeface="Verdana" panose="020B0604030504040204"/>
                </a:endParaRPr>
              </a:p>
            </p:txBody>
          </p:sp>
          <p:grpSp>
            <p:nvGrpSpPr>
              <p:cNvPr id="47" name="组合 46"/>
              <p:cNvGrpSpPr/>
              <p:nvPr/>
            </p:nvGrpSpPr>
            <p:grpSpPr>
              <a:xfrm>
                <a:off x="11477" y="18139"/>
                <a:ext cx="2392" cy="1802"/>
                <a:chOff x="11789" y="18139"/>
                <a:chExt cx="2392" cy="1802"/>
              </a:xfrm>
            </p:grpSpPr>
            <p:sp>
              <p:nvSpPr>
                <p:cNvPr id="48" name="Shape 1935"/>
                <p:cNvSpPr/>
                <p:nvPr/>
              </p:nvSpPr>
              <p:spPr>
                <a:xfrm rot="3370357">
                  <a:off x="12097" y="19106"/>
                  <a:ext cx="785" cy="88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27093" tIns="27093" rIns="27093" bIns="27093" numCol="1" anchor="ctr">
                  <a:noAutofit/>
                </a:bodyPr>
                <a:lstStyle>
                  <a:lvl1pPr>
                    <a:defRPr sz="800" b="1"/>
                  </a:lvl1pPr>
                </a:lstStyle>
                <a:p>
                  <a:pPr lvl="0">
                    <a:defRPr sz="1800" b="0"/>
                  </a:pPr>
                  <a:r>
                    <a:rPr sz="425" b="1">
                      <a:latin typeface="Calibri" panose="020F0502020204030204" pitchFamily="34" charset="0"/>
                      <a:ea typeface="DFKai-SB" panose="03000509000000000000" pitchFamily="65" charset="-120"/>
                    </a:rPr>
                    <a:t>T</a:t>
                  </a:r>
                </a:p>
              </p:txBody>
            </p:sp>
            <p:pic>
              <p:nvPicPr>
                <p:cNvPr id="49" name="圖片 1935"/>
                <p:cNvPicPr/>
                <p:nvPr/>
              </p:nvPicPr>
              <p:blipFill>
                <a:blip r:embed="rId12" cstate="print"/>
                <a:stretch>
                  <a:fillRect/>
                </a:stretch>
              </p:blipFill>
              <p:spPr>
                <a:xfrm rot="2147420">
                  <a:off x="13160" y="18419"/>
                  <a:ext cx="428" cy="105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50" name="圖片 1937"/>
                <p:cNvPicPr/>
                <p:nvPr/>
              </p:nvPicPr>
              <p:blipFill>
                <a:blip r:embed="rId13" cstate="print"/>
                <a:stretch>
                  <a:fillRect/>
                </a:stretch>
              </p:blipFill>
              <p:spPr>
                <a:xfrm rot="12970357">
                  <a:off x="12479" y="18940"/>
                  <a:ext cx="695" cy="105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51" name="圖片 1939"/>
                <p:cNvPicPr/>
                <p:nvPr/>
              </p:nvPicPr>
              <p:blipFill>
                <a:blip r:embed="rId12" cstate="print"/>
                <a:stretch>
                  <a:fillRect/>
                </a:stretch>
              </p:blipFill>
              <p:spPr>
                <a:xfrm rot="2147420">
                  <a:off x="12388" y="19221"/>
                  <a:ext cx="428" cy="105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52" name="圖片 1941"/>
                <p:cNvPicPr/>
                <p:nvPr/>
              </p:nvPicPr>
              <p:blipFill>
                <a:blip r:embed="rId13" cstate="print"/>
                <a:stretch>
                  <a:fillRect/>
                </a:stretch>
              </p:blipFill>
              <p:spPr>
                <a:xfrm rot="4570357">
                  <a:off x="12970" y="18611"/>
                  <a:ext cx="695" cy="105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53" name="圖片 1943"/>
                <p:cNvPicPr/>
                <p:nvPr/>
              </p:nvPicPr>
              <p:blipFill>
                <a:blip r:embed="rId13" cstate="print"/>
                <a:stretch>
                  <a:fillRect/>
                </a:stretch>
              </p:blipFill>
              <p:spPr>
                <a:xfrm rot="12970357">
                  <a:off x="12795" y="18728"/>
                  <a:ext cx="695" cy="105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54" name="圖片 1945"/>
                <p:cNvPicPr/>
                <p:nvPr/>
              </p:nvPicPr>
              <p:blipFill>
                <a:blip r:embed="rId13" cstate="print"/>
                <a:stretch>
                  <a:fillRect/>
                </a:stretch>
              </p:blipFill>
              <p:spPr>
                <a:xfrm rot="4570357">
                  <a:off x="12328" y="19042"/>
                  <a:ext cx="695" cy="105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55" name="圖片 1947"/>
                <p:cNvPicPr/>
                <p:nvPr/>
              </p:nvPicPr>
              <p:blipFill>
                <a:blip r:embed="rId13" cstate="print"/>
                <a:stretch>
                  <a:fillRect/>
                </a:stretch>
              </p:blipFill>
              <p:spPr>
                <a:xfrm rot="4570357">
                  <a:off x="12653" y="18823"/>
                  <a:ext cx="695" cy="105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56" name="圖片 1949"/>
                <p:cNvPicPr/>
                <p:nvPr/>
              </p:nvPicPr>
              <p:blipFill>
                <a:blip r:embed="rId14" cstate="print"/>
                <a:stretch>
                  <a:fillRect/>
                </a:stretch>
              </p:blipFill>
              <p:spPr>
                <a:xfrm rot="3370357">
                  <a:off x="12324" y="17623"/>
                  <a:ext cx="1285" cy="2317"/>
                </a:xfrm>
                <a:prstGeom prst="rect">
                  <a:avLst/>
                </a:prstGeom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</p:pic>
            <p:pic>
              <p:nvPicPr>
                <p:cNvPr id="57" name="圖片 1950"/>
                <p:cNvPicPr/>
                <p:nvPr/>
              </p:nvPicPr>
              <p:blipFill>
                <a:blip r:embed="rId15" cstate="print"/>
                <a:stretch>
                  <a:fillRect/>
                </a:stretch>
              </p:blipFill>
              <p:spPr>
                <a:xfrm rot="8770357">
                  <a:off x="13342" y="18297"/>
                  <a:ext cx="839" cy="102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58" name="圖片 1952"/>
                <p:cNvPicPr/>
                <p:nvPr/>
              </p:nvPicPr>
              <p:blipFill>
                <a:blip r:embed="rId15" cstate="print"/>
                <a:stretch>
                  <a:fillRect/>
                </a:stretch>
              </p:blipFill>
              <p:spPr>
                <a:xfrm rot="19570357">
                  <a:off x="11789" y="19353"/>
                  <a:ext cx="839" cy="102"/>
                </a:xfrm>
                <a:prstGeom prst="rect">
                  <a:avLst/>
                </a:prstGeom>
                <a:effectLst/>
              </p:spPr>
            </p:pic>
            <p:sp>
              <p:nvSpPr>
                <p:cNvPr id="59" name="Shape 1955"/>
                <p:cNvSpPr/>
                <p:nvPr/>
              </p:nvSpPr>
              <p:spPr>
                <a:xfrm rot="3370357" flipV="1">
                  <a:off x="12646" y="18009"/>
                  <a:ext cx="679" cy="1804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  <a:tailEnd type="stealth" w="med" len="med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>
                  <a:defPPr marL="0" marR="0" indent="0" algn="l" defTabSz="9144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</a:defRPr>
                  </a:defPPr>
                  <a:lvl1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kumimoji="0" sz="36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defRPr>
                  </a:lvl1pPr>
                  <a:lvl2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kumimoji="0" sz="36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defRPr>
                  </a:lvl2pPr>
                  <a:lvl3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kumimoji="0" sz="36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defRPr>
                  </a:lvl3pPr>
                  <a:lvl4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kumimoji="0" sz="36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defRPr>
                  </a:lvl4pPr>
                  <a:lvl5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kumimoji="0" sz="36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defRPr>
                  </a:lvl5pPr>
                  <a:lvl6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kumimoji="0" sz="36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defRPr>
                  </a:lvl6pPr>
                  <a:lvl7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kumimoji="0" sz="36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defRPr>
                  </a:lvl7pPr>
                  <a:lvl8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kumimoji="0" sz="36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defRPr>
                  </a:lvl8pPr>
                  <a:lvl9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kumimoji="0" sz="36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defRPr>
                  </a:lvl9pPr>
                </a:lstStyle>
                <a:p>
                  <a:pPr lvl="0"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 sz="640">
                    <a:latin typeface="Calibri" panose="020F0502020204030204" pitchFamily="34" charset="0"/>
                    <a:ea typeface="DFKai-SB" panose="03000509000000000000" pitchFamily="65" charset="-120"/>
                  </a:endParaRPr>
                </a:p>
              </p:txBody>
            </p:sp>
          </p:grpSp>
        </p:grpSp>
        <p:grpSp>
          <p:nvGrpSpPr>
            <p:cNvPr id="29" name="组合 28"/>
            <p:cNvGrpSpPr>
              <a:grpSpLocks noChangeAspect="1"/>
            </p:cNvGrpSpPr>
            <p:nvPr/>
          </p:nvGrpSpPr>
          <p:grpSpPr>
            <a:xfrm>
              <a:off x="12468" y="7199"/>
              <a:ext cx="2643" cy="1596"/>
              <a:chOff x="25644" y="16142"/>
              <a:chExt cx="2348" cy="1395"/>
            </a:xfrm>
          </p:grpSpPr>
          <p:pic>
            <p:nvPicPr>
              <p:cNvPr id="43" name="Picture 2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094"/>
              <a:stretch>
                <a:fillRect/>
              </a:stretch>
            </p:blipFill>
            <p:spPr bwMode="auto">
              <a:xfrm>
                <a:off x="27372" y="16255"/>
                <a:ext cx="620" cy="11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4" name="Shape 104"/>
              <p:cNvSpPr/>
              <p:nvPr/>
            </p:nvSpPr>
            <p:spPr>
              <a:xfrm>
                <a:off x="25644" y="16142"/>
                <a:ext cx="1728" cy="1395"/>
              </a:xfrm>
              <a:prstGeom prst="roundRect">
                <a:avLst>
                  <a:gd name="adj" fmla="val 5105"/>
                </a:avLst>
              </a:prstGeom>
              <a:gradFill flip="none" rotWithShape="1">
                <a:gsLst>
                  <a:gs pos="0">
                    <a:srgbClr val="EBEBEB"/>
                  </a:gs>
                  <a:gs pos="100000">
                    <a:srgbClr val="C0C0C0"/>
                  </a:gs>
                </a:gsLst>
                <a:path path="shape">
                  <a:fillToRect l="50000" t="101143" r="50000" b="-1143"/>
                </a:path>
              </a:gra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lIns="27093" tIns="27093" rIns="27093" bIns="27093" anchor="b"/>
              <a:lstStyle>
                <a:lvl1pPr algn="r" defTabSz="914400">
                  <a:defRPr sz="1200" b="1">
                    <a:solidFill>
                      <a:srgbClr val="53585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>
                  <a:defRPr/>
                </a:pPr>
                <a:r>
                  <a:rPr sz="1280" dirty="0">
                    <a:latin typeface="Calibri" panose="020F0502020204030204" pitchFamily="34" charset="0"/>
                    <a:ea typeface="DFKai-SB" panose="03000509000000000000" pitchFamily="65" charset="-120"/>
                    <a:cs typeface="Verdana" panose="020B0604030504040204" charset="0"/>
                  </a:rPr>
                  <a:t>PiezoBuzzer</a:t>
                </a:r>
              </a:p>
            </p:txBody>
          </p:sp>
          <p:pic>
            <p:nvPicPr>
              <p:cNvPr id="45" name="pasted-image.pdf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855" y="16283"/>
                <a:ext cx="1102" cy="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0" name="Shape 1824"/>
            <p:cNvSpPr>
              <a:spLocks noChangeAspect="1"/>
            </p:cNvSpPr>
            <p:nvPr/>
          </p:nvSpPr>
          <p:spPr>
            <a:xfrm>
              <a:off x="11519" y="7904"/>
              <a:ext cx="960" cy="326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47299">
                  <a:srgbClr val="606060"/>
                </a:gs>
                <a:gs pos="100000">
                  <a:srgbClr val="C0C0C0"/>
                </a:gs>
              </a:gsLst>
              <a:lin ang="1848717" scaled="0"/>
            </a:gradFill>
            <a:ln w="12700" cap="flat">
              <a:noFill/>
              <a:miter lim="400000"/>
            </a:ln>
            <a:effectLst/>
          </p:spPr>
          <p:txBody>
            <a:bodyPr wrap="square" lIns="19266" tIns="19266" rIns="19266" bIns="19266" numCol="1" anchor="ctr">
              <a:noAutofit/>
            </a:bodyPr>
            <a:lstStyle>
              <a:lvl1pPr>
                <a:defRPr sz="1000" i="1">
                  <a:solidFill>
                    <a:srgbClr val="FFFFFF"/>
                  </a:solidFill>
                  <a:latin typeface="Verdana Bold"/>
                  <a:ea typeface="Verdana Bold"/>
                  <a:cs typeface="Verdana Bold"/>
                  <a:sym typeface="Verdana Bold"/>
                </a:defRPr>
              </a:lvl1pPr>
            </a:lstStyle>
            <a:p>
              <a:pPr defTabSz="553720">
                <a:defRPr sz="11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585" b="1">
                  <a:latin typeface="Calibri" panose="020F0502020204030204" pitchFamily="34" charset="0"/>
                  <a:ea typeface="DFKai-SB" panose="03000509000000000000" pitchFamily="65" charset="-120"/>
                  <a:cs typeface="Verdana" panose="020B0604030504040204" charset="0"/>
                  <a:sym typeface="Helvetica"/>
                </a:rPr>
                <a:t>    </a:t>
              </a:r>
            </a:p>
          </p:txBody>
        </p:sp>
        <p:grpSp>
          <p:nvGrpSpPr>
            <p:cNvPr id="31" name="组合 30"/>
            <p:cNvGrpSpPr>
              <a:grpSpLocks noChangeAspect="1"/>
            </p:cNvGrpSpPr>
            <p:nvPr/>
          </p:nvGrpSpPr>
          <p:grpSpPr>
            <a:xfrm>
              <a:off x="9188" y="8942"/>
              <a:ext cx="2461" cy="1383"/>
              <a:chOff x="14620" y="16837"/>
              <a:chExt cx="4614" cy="2593"/>
            </a:xfrm>
          </p:grpSpPr>
          <p:sp>
            <p:nvSpPr>
              <p:cNvPr id="35" name="Shape 88"/>
              <p:cNvSpPr/>
              <p:nvPr/>
            </p:nvSpPr>
            <p:spPr>
              <a:xfrm>
                <a:off x="14620" y="16837"/>
                <a:ext cx="4614" cy="2593"/>
              </a:xfrm>
              <a:prstGeom prst="roundRect">
                <a:avLst>
                  <a:gd name="adj" fmla="val 6746"/>
                </a:avLst>
              </a:prstGeom>
              <a:solidFill>
                <a:srgbClr val="0365C0"/>
              </a:solidFill>
              <a:ln w="12700" cap="flat">
                <a:noFill/>
                <a:miter lim="400000"/>
              </a:ln>
              <a:effectLst>
                <a:outerShdw blurRad="508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8099" tIns="38099" rIns="38099" bIns="38099" numCol="1" anchor="ctr">
                <a:noAutofit/>
              </a:bodyPr>
              <a:lstStyle>
                <a:lvl1pPr defTabSz="821690">
                  <a:defRPr sz="1200">
                    <a:solidFill>
                      <a:srgbClr val="53585F"/>
                    </a:solidFill>
                    <a:latin typeface="Verdana Bold"/>
                    <a:ea typeface="Verdana Bold"/>
                    <a:cs typeface="Verdana Bold"/>
                    <a:sym typeface="Verdana Bold"/>
                  </a:defRPr>
                </a:lvl1pPr>
              </a:lstStyle>
              <a:p>
                <a:pPr lvl="0" algn="ctr" fontAlgn="ctr">
                  <a:defRPr sz="1800">
                    <a:solidFill>
                      <a:srgbClr val="000000"/>
                    </a:solidFill>
                  </a:defRPr>
                </a:pPr>
                <a:endParaRPr lang="en-US" sz="745" b="1" kern="100" spc="-150" dirty="0">
                  <a:solidFill>
                    <a:srgbClr val="53585F"/>
                  </a:solidFill>
                  <a:latin typeface="Calibri" panose="020F0502020204030204" pitchFamily="34" charset="0"/>
                  <a:ea typeface="DFKai-SB" panose="03000509000000000000" pitchFamily="65" charset="-120"/>
                  <a:cs typeface="Verdana" panose="020B0604030504040204" charset="0"/>
                </a:endParaRPr>
              </a:p>
              <a:p>
                <a:pPr lvl="0" algn="ctr" fontAlgn="ctr">
                  <a:defRPr sz="1800">
                    <a:solidFill>
                      <a:srgbClr val="000000"/>
                    </a:solidFill>
                  </a:defRPr>
                </a:pPr>
                <a:endParaRPr lang="en-US" altLang="zh-TW" sz="960" b="1" kern="100" dirty="0">
                  <a:solidFill>
                    <a:srgbClr val="53585F"/>
                  </a:solidFill>
                  <a:latin typeface="Calibri" panose="020F0502020204030204" pitchFamily="34" charset="0"/>
                  <a:ea typeface="DFKai-SB" panose="03000509000000000000" pitchFamily="65" charset="-120"/>
                  <a:cs typeface="Verdana" panose="020B0604030504040204" charset="0"/>
                  <a:sym typeface="Helvetica" pitchFamily="34" charset="0"/>
                </a:endParaRPr>
              </a:p>
              <a:p>
                <a:pPr lvl="0" algn="ctr" fontAlgn="ctr">
                  <a:defRPr sz="1800">
                    <a:solidFill>
                      <a:srgbClr val="000000"/>
                    </a:solidFill>
                  </a:defRPr>
                </a:pPr>
                <a:endParaRPr lang="en-US" altLang="zh-TW" sz="1280" b="1" kern="100" dirty="0">
                  <a:solidFill>
                    <a:schemeClr val="bg1"/>
                  </a:solidFill>
                  <a:latin typeface="Calibri" panose="020F0502020204030204" pitchFamily="34" charset="0"/>
                  <a:ea typeface="DFKai-SB" panose="03000509000000000000" pitchFamily="65" charset="-120"/>
                  <a:cs typeface="Verdana" panose="020B0604030504040204" charset="0"/>
                  <a:sym typeface="Helvetica" pitchFamily="34" charset="0"/>
                </a:endParaRPr>
              </a:p>
              <a:p>
                <a:pPr lvl="0" algn="ctr" fontAlgn="ctr">
                  <a:defRPr sz="1800">
                    <a:solidFill>
                      <a:srgbClr val="000000"/>
                    </a:solidFill>
                  </a:defRPr>
                </a:pPr>
                <a:r>
                  <a:rPr lang="en-US" altLang="zh-TW" sz="1280" b="1" kern="100" dirty="0">
                    <a:solidFill>
                      <a:schemeClr val="bg1"/>
                    </a:solidFill>
                    <a:latin typeface="Calibri" panose="020F0502020204030204" pitchFamily="34" charset="0"/>
                    <a:ea typeface="DFKai-SB" panose="03000509000000000000" pitchFamily="65" charset="-120"/>
                    <a:cs typeface="Verdana" panose="020B0604030504040204" charset="0"/>
                    <a:sym typeface="Helvetica" pitchFamily="34" charset="0"/>
                  </a:rPr>
                  <a:t>Isink generator</a:t>
                </a:r>
              </a:p>
            </p:txBody>
          </p:sp>
          <p:grpSp>
            <p:nvGrpSpPr>
              <p:cNvPr id="36" name="组合 35"/>
              <p:cNvGrpSpPr/>
              <p:nvPr/>
            </p:nvGrpSpPr>
            <p:grpSpPr>
              <a:xfrm>
                <a:off x="16210" y="16999"/>
                <a:ext cx="1685" cy="1307"/>
                <a:chOff x="4641850" y="3683229"/>
                <a:chExt cx="415186" cy="288000"/>
              </a:xfrm>
            </p:grpSpPr>
            <p:sp>
              <p:nvSpPr>
                <p:cNvPr id="38" name="流程图: 联系 97"/>
                <p:cNvSpPr/>
                <p:nvPr/>
              </p:nvSpPr>
              <p:spPr>
                <a:xfrm>
                  <a:off x="4641850" y="3683229"/>
                  <a:ext cx="288000" cy="288000"/>
                </a:xfrm>
                <a:prstGeom prst="flowChartConnector">
                  <a:avLst/>
                </a:prstGeom>
                <a:solidFill>
                  <a:schemeClr val="bg1"/>
                </a:soli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 marL="0" marR="0" indent="0" algn="l" defTabSz="9144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chemeClr val="lt1"/>
                      </a:solidFill>
                      <a:effectLst/>
                      <a:uFillTx/>
                    </a:defRPr>
                  </a:defPPr>
                  <a:lvl1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kumimoji="0" sz="3600" b="0" i="0" u="none" strike="noStrike" cap="none" spc="0" normalizeH="0" baseline="0">
                      <a:ln>
                        <a:noFill/>
                      </a:ln>
                      <a:solidFill>
                        <a:schemeClr val="lt1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defRPr>
                  </a:lvl1pPr>
                  <a:lvl2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kumimoji="0" sz="3600" b="0" i="0" u="none" strike="noStrike" cap="none" spc="0" normalizeH="0" baseline="0">
                      <a:ln>
                        <a:noFill/>
                      </a:ln>
                      <a:solidFill>
                        <a:schemeClr val="lt1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defRPr>
                  </a:lvl2pPr>
                  <a:lvl3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kumimoji="0" sz="3600" b="0" i="0" u="none" strike="noStrike" cap="none" spc="0" normalizeH="0" baseline="0">
                      <a:ln>
                        <a:noFill/>
                      </a:ln>
                      <a:solidFill>
                        <a:schemeClr val="lt1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defRPr>
                  </a:lvl3pPr>
                  <a:lvl4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kumimoji="0" sz="3600" b="0" i="0" u="none" strike="noStrike" cap="none" spc="0" normalizeH="0" baseline="0">
                      <a:ln>
                        <a:noFill/>
                      </a:ln>
                      <a:solidFill>
                        <a:schemeClr val="lt1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defRPr>
                  </a:lvl4pPr>
                  <a:lvl5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kumimoji="0" sz="3600" b="0" i="0" u="none" strike="noStrike" cap="none" spc="0" normalizeH="0" baseline="0">
                      <a:ln>
                        <a:noFill/>
                      </a:ln>
                      <a:solidFill>
                        <a:schemeClr val="lt1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defRPr>
                  </a:lvl5pPr>
                  <a:lvl6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kumimoji="0" sz="3600" b="0" i="0" u="none" strike="noStrike" cap="none" spc="0" normalizeH="0" baseline="0">
                      <a:ln>
                        <a:noFill/>
                      </a:ln>
                      <a:solidFill>
                        <a:schemeClr val="lt1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defRPr>
                  </a:lvl6pPr>
                  <a:lvl7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kumimoji="0" sz="3600" b="0" i="0" u="none" strike="noStrike" cap="none" spc="0" normalizeH="0" baseline="0">
                      <a:ln>
                        <a:noFill/>
                      </a:ln>
                      <a:solidFill>
                        <a:schemeClr val="lt1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defRPr>
                  </a:lvl7pPr>
                  <a:lvl8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kumimoji="0" sz="3600" b="0" i="0" u="none" strike="noStrike" cap="none" spc="0" normalizeH="0" baseline="0">
                      <a:ln>
                        <a:noFill/>
                      </a:ln>
                      <a:solidFill>
                        <a:schemeClr val="lt1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defRPr>
                  </a:lvl8pPr>
                  <a:lvl9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kumimoji="0" sz="3600" b="0" i="0" u="none" strike="noStrike" cap="none" spc="0" normalizeH="0" baseline="0">
                      <a:ln>
                        <a:noFill/>
                      </a:ln>
                      <a:solidFill>
                        <a:schemeClr val="lt1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defRPr>
                  </a:lvl9pPr>
                </a:lstStyle>
                <a:p>
                  <a:pPr algn="ctr"/>
                  <a:endParaRPr lang="zh-CN" altLang="en-US" sz="1920">
                    <a:latin typeface="Calibri" panose="020F0502020204030204" pitchFamily="34" charset="0"/>
                    <a:ea typeface="DFKai-SB" panose="03000509000000000000" pitchFamily="65" charset="-120"/>
                  </a:endParaRPr>
                </a:p>
              </p:txBody>
            </p:sp>
            <p:cxnSp>
              <p:nvCxnSpPr>
                <p:cNvPr id="39" name="直接连接符 38"/>
                <p:cNvCxnSpPr/>
                <p:nvPr/>
              </p:nvCxnSpPr>
              <p:spPr>
                <a:xfrm flipH="1">
                  <a:off x="4930036" y="3825996"/>
                  <a:ext cx="127000" cy="2050"/>
                </a:xfrm>
                <a:prstGeom prst="line">
                  <a:avLst/>
                </a:prstGeom>
                <a:ln w="127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" name="等腰三角形 39"/>
                <p:cNvSpPr/>
                <p:nvPr/>
              </p:nvSpPr>
              <p:spPr>
                <a:xfrm rot="5400000">
                  <a:off x="4755849" y="3807938"/>
                  <a:ext cx="82550" cy="45719"/>
                </a:xfrm>
                <a:prstGeom prst="triangl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 marL="0" marR="0" indent="0" algn="l" defTabSz="9144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chemeClr val="lt1"/>
                      </a:solidFill>
                      <a:effectLst/>
                      <a:uFillTx/>
                    </a:defRPr>
                  </a:defPPr>
                  <a:lvl1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kumimoji="0" sz="3600" b="0" i="0" u="none" strike="noStrike" cap="none" spc="0" normalizeH="0" baseline="0">
                      <a:ln>
                        <a:noFill/>
                      </a:ln>
                      <a:solidFill>
                        <a:schemeClr val="lt1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defRPr>
                  </a:lvl1pPr>
                  <a:lvl2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kumimoji="0" sz="3600" b="0" i="0" u="none" strike="noStrike" cap="none" spc="0" normalizeH="0" baseline="0">
                      <a:ln>
                        <a:noFill/>
                      </a:ln>
                      <a:solidFill>
                        <a:schemeClr val="lt1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defRPr>
                  </a:lvl2pPr>
                  <a:lvl3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kumimoji="0" sz="3600" b="0" i="0" u="none" strike="noStrike" cap="none" spc="0" normalizeH="0" baseline="0">
                      <a:ln>
                        <a:noFill/>
                      </a:ln>
                      <a:solidFill>
                        <a:schemeClr val="lt1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defRPr>
                  </a:lvl3pPr>
                  <a:lvl4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kumimoji="0" sz="3600" b="0" i="0" u="none" strike="noStrike" cap="none" spc="0" normalizeH="0" baseline="0">
                      <a:ln>
                        <a:noFill/>
                      </a:ln>
                      <a:solidFill>
                        <a:schemeClr val="lt1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defRPr>
                  </a:lvl4pPr>
                  <a:lvl5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kumimoji="0" sz="3600" b="0" i="0" u="none" strike="noStrike" cap="none" spc="0" normalizeH="0" baseline="0">
                      <a:ln>
                        <a:noFill/>
                      </a:ln>
                      <a:solidFill>
                        <a:schemeClr val="lt1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defRPr>
                  </a:lvl5pPr>
                  <a:lvl6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kumimoji="0" sz="3600" b="0" i="0" u="none" strike="noStrike" cap="none" spc="0" normalizeH="0" baseline="0">
                      <a:ln>
                        <a:noFill/>
                      </a:ln>
                      <a:solidFill>
                        <a:schemeClr val="lt1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defRPr>
                  </a:lvl6pPr>
                  <a:lvl7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kumimoji="0" sz="3600" b="0" i="0" u="none" strike="noStrike" cap="none" spc="0" normalizeH="0" baseline="0">
                      <a:ln>
                        <a:noFill/>
                      </a:ln>
                      <a:solidFill>
                        <a:schemeClr val="lt1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defRPr>
                  </a:lvl7pPr>
                  <a:lvl8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kumimoji="0" sz="3600" b="0" i="0" u="none" strike="noStrike" cap="none" spc="0" normalizeH="0" baseline="0">
                      <a:ln>
                        <a:noFill/>
                      </a:ln>
                      <a:solidFill>
                        <a:schemeClr val="lt1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defRPr>
                  </a:lvl8pPr>
                  <a:lvl9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kumimoji="0" sz="3600" b="0" i="0" u="none" strike="noStrike" cap="none" spc="0" normalizeH="0" baseline="0">
                      <a:ln>
                        <a:noFill/>
                      </a:ln>
                      <a:solidFill>
                        <a:schemeClr val="lt1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defRPr>
                  </a:lvl9pPr>
                </a:lstStyle>
                <a:p>
                  <a:pPr algn="ctr"/>
                  <a:endParaRPr lang="zh-CN" altLang="en-US" sz="1920">
                    <a:latin typeface="Calibri" panose="020F0502020204030204" pitchFamily="34" charset="0"/>
                    <a:ea typeface="DFKai-SB" panose="03000509000000000000" pitchFamily="65" charset="-120"/>
                  </a:endParaRPr>
                </a:p>
              </p:txBody>
            </p:sp>
            <p:cxnSp>
              <p:nvCxnSpPr>
                <p:cNvPr id="41" name="直接连接符 40"/>
                <p:cNvCxnSpPr/>
                <p:nvPr/>
              </p:nvCxnSpPr>
              <p:spPr>
                <a:xfrm flipH="1">
                  <a:off x="4727548" y="3827122"/>
                  <a:ext cx="6508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/>
                <p:cNvCxnSpPr/>
                <p:nvPr/>
              </p:nvCxnSpPr>
              <p:spPr>
                <a:xfrm flipH="1">
                  <a:off x="4820089" y="3827209"/>
                  <a:ext cx="6508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7" name="直接连接符 36"/>
              <p:cNvCxnSpPr/>
              <p:nvPr/>
            </p:nvCxnSpPr>
            <p:spPr>
              <a:xfrm flipH="1">
                <a:off x="15694" y="17656"/>
                <a:ext cx="516" cy="9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Shape 32"/>
            <p:cNvSpPr>
              <a:spLocks noChangeAspect="1"/>
            </p:cNvSpPr>
            <p:nvPr/>
          </p:nvSpPr>
          <p:spPr>
            <a:xfrm>
              <a:off x="6875" y="5268"/>
              <a:ext cx="2181" cy="22"/>
            </a:xfrm>
            <a:prstGeom prst="line">
              <a:avLst/>
            </a:prstGeom>
            <a:noFill/>
            <a:ln w="381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1pPr>
              <a:lvl2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lvl="0"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40">
                <a:latin typeface="Calibri" panose="020F0502020204030204" pitchFamily="34" charset="0"/>
                <a:ea typeface="DFKai-SB" panose="03000509000000000000" pitchFamily="65" charset="-120"/>
              </a:endParaRPr>
            </a:p>
          </p:txBody>
        </p:sp>
        <p:sp>
          <p:nvSpPr>
            <p:cNvPr id="33" name="Shape 88"/>
            <p:cNvSpPr>
              <a:spLocks noChangeAspect="1"/>
            </p:cNvSpPr>
            <p:nvPr/>
          </p:nvSpPr>
          <p:spPr>
            <a:xfrm>
              <a:off x="9208" y="7361"/>
              <a:ext cx="2461" cy="1383"/>
            </a:xfrm>
            <a:prstGeom prst="roundRect">
              <a:avLst>
                <a:gd name="adj" fmla="val 6746"/>
              </a:avLst>
            </a:prstGeom>
            <a:solidFill>
              <a:srgbClr val="0365C0"/>
            </a:soli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8099" tIns="38099" rIns="38099" bIns="38099" numCol="1" anchor="ctr">
              <a:noAutofit/>
            </a:bodyPr>
            <a:lstStyle>
              <a:lvl1pPr defTabSz="821690">
                <a:defRPr sz="1200">
                  <a:solidFill>
                    <a:srgbClr val="53585F"/>
                  </a:solidFill>
                  <a:latin typeface="Verdana Bold"/>
                  <a:ea typeface="Verdana Bold"/>
                  <a:cs typeface="Verdana Bold"/>
                  <a:sym typeface="Verdana Bold"/>
                </a:defRPr>
              </a:lvl1pPr>
            </a:lstStyle>
            <a:p>
              <a:pPr lvl="0" algn="ctr" fontAlgn="ctr">
                <a:defRPr sz="1800">
                  <a:solidFill>
                    <a:srgbClr val="000000"/>
                  </a:solidFill>
                </a:defRPr>
              </a:pPr>
              <a:r>
                <a:rPr lang="en-US" altLang="zh-TW" sz="1280" b="1" kern="100" dirty="0">
                  <a:solidFill>
                    <a:schemeClr val="bg1"/>
                  </a:solidFill>
                  <a:latin typeface="Calibri" panose="020F0502020204030204" pitchFamily="34" charset="0"/>
                  <a:ea typeface="DFKai-SB" panose="03000509000000000000" pitchFamily="65" charset="-120"/>
                  <a:cs typeface="Verdana" panose="020B0604030504040204" charset="0"/>
                  <a:sym typeface="Helvetica" pitchFamily="34" charset="0"/>
                </a:rPr>
                <a:t>Piezoelectric Horn </a:t>
              </a:r>
            </a:p>
            <a:p>
              <a:pPr lvl="0" algn="ctr" fontAlgn="ctr">
                <a:defRPr sz="1800">
                  <a:solidFill>
                    <a:srgbClr val="000000"/>
                  </a:solidFill>
                </a:defRPr>
              </a:pPr>
              <a:r>
                <a:rPr lang="en-US" altLang="zh-TW" sz="1280" b="1" kern="100" dirty="0">
                  <a:solidFill>
                    <a:schemeClr val="bg1"/>
                  </a:solidFill>
                  <a:latin typeface="Calibri" panose="020F0502020204030204" pitchFamily="34" charset="0"/>
                  <a:ea typeface="DFKai-SB" panose="03000509000000000000" pitchFamily="65" charset="-120"/>
                  <a:cs typeface="Verdana" panose="020B0604030504040204" charset="0"/>
                  <a:sym typeface="Helvetica" pitchFamily="34" charset="0"/>
                </a:rPr>
                <a:t>Driver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solidFill>
                  <a:srgbClr val="0000FF"/>
                </a:solidFill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BA45F5340</a:t>
            </a:r>
            <a:r>
              <a:rPr lang="zh-CN" altLang="en-US" dirty="0">
                <a:solidFill>
                  <a:srgbClr val="0000FF"/>
                </a:solidFill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應用</a:t>
            </a:r>
            <a:r>
              <a:rPr lang="en-US" altLang="zh-CN" dirty="0">
                <a:solidFill>
                  <a:srgbClr val="0000FF"/>
                </a:solidFill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-2</a:t>
            </a:r>
            <a:endParaRPr lang="zh-CN" altLang="en-US" dirty="0">
              <a:latin typeface="Calibri" panose="020F0502020204030204" pitchFamily="34" charset="0"/>
              <a:ea typeface="DFKai-SB" panose="03000509000000000000" pitchFamily="65" charset="-12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 fontAlgn="auto"/>
            <a:fld id="{565CE74E-AB26-4998-AD42-012C4C1AD076}" type="slidenum">
              <a:rPr lang="zh-CN" altLang="en-US" noProof="1" smtClean="0">
                <a:latin typeface="Calibri" panose="020F0502020204030204" pitchFamily="34" charset="0"/>
                <a:ea typeface="DFKai-SB" panose="03000509000000000000" pitchFamily="65" charset="-120"/>
                <a:cs typeface="+mn-cs"/>
              </a:rPr>
              <a:t>9</a:t>
            </a:fld>
            <a:endParaRPr lang="zh-CN" altLang="en-US" noProof="1">
              <a:latin typeface="Calibri" panose="020F0502020204030204" pitchFamily="34" charset="0"/>
              <a:ea typeface="DFKai-SB" panose="03000509000000000000" pitchFamily="65" charset="-120"/>
              <a:cs typeface="+mn-cs"/>
            </a:endParaRPr>
          </a:p>
        </p:txBody>
      </p:sp>
      <p:pic>
        <p:nvPicPr>
          <p:cNvPr id="3" name="图片 2" descr="C:\Users\neil\Desktop\无标题.png无标题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15745" y="1447800"/>
            <a:ext cx="5915660" cy="4907637"/>
          </a:xfrm>
          <a:prstGeom prst="rect">
            <a:avLst/>
          </a:prstGeom>
        </p:spPr>
      </p:pic>
      <p:sp>
        <p:nvSpPr>
          <p:cNvPr id="5" name="文本占位符 1"/>
          <p:cNvSpPr txBox="1">
            <a:spLocks noChangeArrowheads="1"/>
          </p:cNvSpPr>
          <p:nvPr/>
        </p:nvSpPr>
        <p:spPr bwMode="auto">
          <a:xfrm>
            <a:off x="152400" y="989013"/>
            <a:ext cx="8642350" cy="458787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kumimoji="0" lang="zh-TW" alt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應用電路</a:t>
            </a:r>
            <a:r>
              <a:rPr kumimoji="0" lang="en-US" altLang="zh-TW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-</a:t>
            </a:r>
            <a:r>
              <a:rPr kumimoji="0" lang="zh-TW" alt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他激式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Ø"/>
              <a:defRPr/>
            </a:pPr>
            <a:endParaRPr kumimoji="0" lang="zh-CN" altLang="en-US" sz="24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1bc76aee-46fd-43ae-b611-b79f9a932e77"/>
  <p:tag name="COMMONDATA" val="eyJoZGlkIjoiZDhkMTZhOWM4YThhZDVlMDRiYjljYzE0NWU5MDQwOTA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6a21b374-79de-4ef6-8331-21d45e106c57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893</Words>
  <Application>Microsoft Office PowerPoint</Application>
  <PresentationFormat>全屏显示(4:3)</PresentationFormat>
  <Paragraphs>220</Paragraphs>
  <Slides>18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6" baseType="lpstr">
      <vt:lpstr>黑体</vt:lpstr>
      <vt:lpstr>宋体</vt:lpstr>
      <vt:lpstr>微软雅黑</vt:lpstr>
      <vt:lpstr>Arial</vt:lpstr>
      <vt:lpstr>Calibri</vt:lpstr>
      <vt:lpstr>Calibri Light</vt:lpstr>
      <vt:lpstr>Wingdings</vt:lpstr>
      <vt:lpstr>Office</vt:lpstr>
      <vt:lpstr>BA45F5340</vt:lpstr>
      <vt:lpstr>PowerPoint 演示文稿</vt:lpstr>
      <vt:lpstr>BA45F5340資源-1</vt:lpstr>
      <vt:lpstr>BA45F5340資源-2</vt:lpstr>
      <vt:lpstr>BA45F5340資源-3</vt:lpstr>
      <vt:lpstr>BA45F5340資源-4</vt:lpstr>
      <vt:lpstr>BA45F5340資源-5</vt:lpstr>
      <vt:lpstr>BA45F5340應用-1</vt:lpstr>
      <vt:lpstr>BA45F5340應用-2</vt:lpstr>
      <vt:lpstr>BA45F5340應用-3</vt:lpstr>
      <vt:lpstr>BA45F5340應用-4</vt:lpstr>
      <vt:lpstr>BA45F5340應用-5</vt:lpstr>
      <vt:lpstr>原理圖</vt:lpstr>
      <vt:lpstr>DEMO-外觀-1</vt:lpstr>
      <vt:lpstr>DEMO-外觀-2</vt:lpstr>
      <vt:lpstr>DEMO實現功能</vt:lpstr>
      <vt:lpstr>優勢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81</cp:revision>
  <dcterms:created xsi:type="dcterms:W3CDTF">2018-03-01T02:03:00Z</dcterms:created>
  <dcterms:modified xsi:type="dcterms:W3CDTF">2023-08-08T01:22:10Z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ICV">
    <vt:lpwstr>35E2D964693E480DA5EE200294580851_13</vt:lpwstr>
  </property>
</Properties>
</file>